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notes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22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288"/>
    </p:cViewPr>
  </p:notesTextViewPr>
  <p:notesViewPr>
    <p:cSldViewPr>
      <p:cViewPr varScale="1">
        <p:scale>
          <a:sx n="83" d="100"/>
          <a:sy n="83" d="100"/>
        </p:scale>
        <p:origin x="-2040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7AF7CF6-7794-46D7-9F22-0F39A857DF32}" type="doc">
      <dgm:prSet loTypeId="urn:microsoft.com/office/officeart/2005/8/layout/hierarchy6" loCatId="hierarchy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GB"/>
        </a:p>
      </dgm:t>
    </dgm:pt>
    <dgm:pt modelId="{78644DF8-82EB-416A-BF9E-A74C29A45F3C}">
      <dgm:prSet custT="1"/>
      <dgm:spPr/>
      <dgm:t>
        <a:bodyPr/>
        <a:lstStyle/>
        <a:p>
          <a:pPr rtl="0" eaLnBrk="1" latinLnBrk="0"/>
          <a:r>
            <a:rPr lang="en-GB" sz="1400" b="1" dirty="0" smtClean="0"/>
            <a:t>Michael Driscoll</a:t>
          </a:r>
        </a:p>
        <a:p>
          <a:pPr rtl="0" eaLnBrk="1" latinLnBrk="0"/>
          <a:r>
            <a:rPr lang="en-GB" sz="1400" b="1" dirty="0" smtClean="0"/>
            <a:t>Vice Chancellor</a:t>
          </a:r>
        </a:p>
      </dgm:t>
    </dgm:pt>
    <dgm:pt modelId="{A89D9D8D-3B6F-4DF3-A8A9-986EA350F2F5}" type="parTrans" cxnId="{9CFC8393-B216-434C-AF14-54586307ECE0}">
      <dgm:prSet/>
      <dgm:spPr/>
      <dgm:t>
        <a:bodyPr/>
        <a:lstStyle/>
        <a:p>
          <a:endParaRPr lang="en-GB"/>
        </a:p>
      </dgm:t>
    </dgm:pt>
    <dgm:pt modelId="{87BD866E-2C68-4B69-B596-F17142858982}" type="sibTrans" cxnId="{9CFC8393-B216-434C-AF14-54586307ECE0}">
      <dgm:prSet/>
      <dgm:spPr/>
      <dgm:t>
        <a:bodyPr/>
        <a:lstStyle/>
        <a:p>
          <a:endParaRPr lang="en-GB"/>
        </a:p>
      </dgm:t>
    </dgm:pt>
    <dgm:pt modelId="{6B268808-0996-4D4B-8EF8-DF08940145C5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GB" sz="1400" b="1" i="0" u="none" strike="noStrike" cap="none" normalizeH="0" baseline="0" dirty="0" smtClean="0">
              <a:ln/>
              <a:effectLst/>
              <a:latin typeface="+mn-lt"/>
              <a:ea typeface="ＭＳ Ｐゴシック" pitchFamily="34" charset="-128"/>
            </a:rPr>
            <a:t>Melvyn Keen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GB" sz="1400" b="1" i="0" u="none" strike="noStrike" cap="none" normalizeH="0" baseline="0" dirty="0" smtClean="0">
              <a:ln/>
              <a:effectLst/>
              <a:latin typeface="+mn-lt"/>
              <a:ea typeface="ＭＳ Ｐゴシック" pitchFamily="34" charset="-128"/>
            </a:rPr>
            <a:t>Deputy Chief Executive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GB" sz="1100" b="0" i="0" u="none" strike="noStrike" cap="none" normalizeH="0" baseline="0" dirty="0" smtClean="0">
            <a:ln/>
            <a:effectLst/>
            <a:latin typeface="+mn-lt"/>
            <a:ea typeface="ＭＳ Ｐゴシック" pitchFamily="34" charset="-128"/>
          </a:endParaRPr>
        </a:p>
      </dgm:t>
    </dgm:pt>
    <dgm:pt modelId="{6996F0B7-08ED-4207-817A-0020C45D529B}" type="parTrans" cxnId="{F3E49C55-0022-4E14-AA4F-872D20CA3A88}">
      <dgm:prSet/>
      <dgm:spPr/>
      <dgm:t>
        <a:bodyPr/>
        <a:lstStyle/>
        <a:p>
          <a:endParaRPr lang="en-GB" dirty="0"/>
        </a:p>
      </dgm:t>
    </dgm:pt>
    <dgm:pt modelId="{1594FD6D-85AE-4F70-A162-5243E12A3554}" type="sibTrans" cxnId="{F3E49C55-0022-4E14-AA4F-872D20CA3A88}">
      <dgm:prSet/>
      <dgm:spPr/>
      <dgm:t>
        <a:bodyPr/>
        <a:lstStyle/>
        <a:p>
          <a:endParaRPr lang="en-GB"/>
        </a:p>
      </dgm:t>
    </dgm:pt>
    <dgm:pt modelId="{BD64AC99-CC8D-4DB4-B27A-70EA7395C0C4}">
      <dgm:prSet custT="1"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GB" sz="1100" b="1" i="0" u="none" strike="noStrike" cap="none" normalizeH="0" baseline="0" dirty="0" smtClean="0">
              <a:ln/>
              <a:effectLst/>
              <a:latin typeface="+mn-lt"/>
              <a:ea typeface="ＭＳ Ｐゴシック" pitchFamily="34" charset="-128"/>
            </a:rPr>
            <a:t>Estates and Facilities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GB" sz="1100" b="1" i="0" u="none" strike="noStrike" cap="none" normalizeH="0" baseline="0" dirty="0" smtClean="0">
              <a:ln/>
              <a:effectLst/>
              <a:latin typeface="+mn-lt"/>
              <a:ea typeface="ＭＳ Ｐゴシック" pitchFamily="34" charset="-128"/>
            </a:rPr>
            <a:t>Academic Registry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GB" sz="1100" b="1" i="0" u="none" strike="noStrike" cap="none" normalizeH="0" baseline="0" dirty="0" smtClean="0">
              <a:ln/>
              <a:effectLst/>
              <a:latin typeface="+mn-lt"/>
              <a:ea typeface="ＭＳ Ｐゴシック" pitchFamily="34" charset="-128"/>
            </a:rPr>
            <a:t>Library and Student Support International campuses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GB" sz="1100" b="1" i="0" u="none" strike="noStrike" cap="none" normalizeH="0" baseline="0" dirty="0" smtClean="0">
              <a:ln/>
              <a:effectLst/>
              <a:latin typeface="+mn-lt"/>
              <a:ea typeface="ＭＳ Ｐゴシック" pitchFamily="34" charset="-128"/>
            </a:rPr>
            <a:t>Business Development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GB" sz="1100" b="1" i="0" u="none" strike="noStrike" cap="none" normalizeH="0" baseline="0" dirty="0" smtClean="0">
              <a:ln/>
              <a:effectLst/>
              <a:latin typeface="+mn-lt"/>
              <a:ea typeface="ＭＳ Ｐゴシック" pitchFamily="34" charset="-128"/>
            </a:rPr>
            <a:t>Academic Partnerships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GB" sz="1100" b="1" i="0" u="none" strike="noStrike" cap="none" normalizeH="0" baseline="0" dirty="0" smtClean="0">
              <a:ln/>
              <a:effectLst/>
              <a:latin typeface="+mn-lt"/>
              <a:ea typeface="ＭＳ Ｐゴシック" pitchFamily="34" charset="-128"/>
            </a:rPr>
            <a:t>IWBL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GB" sz="1100" b="1" i="0" u="none" strike="noStrike" cap="none" normalizeH="0" baseline="0" dirty="0" smtClean="0">
              <a:ln/>
              <a:effectLst/>
              <a:latin typeface="+mn-lt"/>
              <a:ea typeface="ＭＳ Ｐゴシック" pitchFamily="34" charset="-128"/>
            </a:rPr>
            <a:t>CCSS</a:t>
          </a:r>
        </a:p>
      </dgm:t>
    </dgm:pt>
    <dgm:pt modelId="{1CD0DF32-ACDF-44A4-8F31-C0C5CD63C78E}" type="parTrans" cxnId="{D4D97EF2-E103-41C4-AB33-99CBBCF9538A}">
      <dgm:prSet/>
      <dgm:spPr/>
      <dgm:t>
        <a:bodyPr/>
        <a:lstStyle/>
        <a:p>
          <a:endParaRPr lang="en-GB" dirty="0"/>
        </a:p>
      </dgm:t>
    </dgm:pt>
    <dgm:pt modelId="{5184388A-C44B-4C2E-9640-11E94E506295}" type="sibTrans" cxnId="{D4D97EF2-E103-41C4-AB33-99CBBCF9538A}">
      <dgm:prSet/>
      <dgm:spPr/>
      <dgm:t>
        <a:bodyPr/>
        <a:lstStyle/>
        <a:p>
          <a:endParaRPr lang="en-GB"/>
        </a:p>
      </dgm:t>
    </dgm:pt>
    <dgm:pt modelId="{CA403EE4-88CA-4450-A88C-07D6435FA568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GB" sz="1400" b="1" i="0" u="none" strike="noStrike" cap="none" normalizeH="0" baseline="0" dirty="0" smtClean="0">
            <a:ln/>
            <a:effectLst/>
            <a:latin typeface="Calibri" pitchFamily="34" charset="0"/>
            <a:ea typeface="ＭＳ Ｐゴシック" pitchFamily="34" charset="-128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GB" sz="1400" b="1" i="0" u="none" strike="noStrike" cap="none" normalizeH="0" baseline="0" dirty="0" smtClean="0">
              <a:ln/>
              <a:effectLst/>
              <a:latin typeface="Calibri" pitchFamily="34" charset="0"/>
              <a:ea typeface="ＭＳ Ｐゴシック" pitchFamily="34" charset="-128"/>
            </a:rPr>
            <a:t>Peter Vermeulen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GB" sz="1400" b="1" i="0" u="none" strike="noStrike" cap="none" normalizeH="0" baseline="0" dirty="0" smtClean="0">
              <a:ln/>
              <a:effectLst/>
              <a:latin typeface="Calibri" pitchFamily="34" charset="0"/>
              <a:ea typeface="ＭＳ Ｐゴシック" pitchFamily="34" charset="-128"/>
            </a:rPr>
            <a:t>Deputy Vice Chancellor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GB" sz="1400" b="1" i="0" u="none" strike="noStrike" cap="none" normalizeH="0" baseline="0" dirty="0" smtClean="0">
            <a:ln/>
            <a:effectLst/>
            <a:latin typeface="+mn-lt"/>
            <a:ea typeface="ＭＳ Ｐゴシック" pitchFamily="34" charset="-128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GB" sz="1100" b="0" i="0" u="none" strike="noStrike" cap="none" normalizeH="0" baseline="0" dirty="0" smtClean="0">
            <a:ln/>
            <a:effectLst/>
            <a:latin typeface="+mn-lt"/>
            <a:ea typeface="ＭＳ Ｐゴシック" pitchFamily="34" charset="-128"/>
          </a:endParaRPr>
        </a:p>
      </dgm:t>
    </dgm:pt>
    <dgm:pt modelId="{08057917-B43A-4FD4-A4ED-89A34F58622C}" type="parTrans" cxnId="{5C634CB1-069A-466B-952C-0A31A848FABB}">
      <dgm:prSet/>
      <dgm:spPr/>
      <dgm:t>
        <a:bodyPr/>
        <a:lstStyle/>
        <a:p>
          <a:endParaRPr lang="en-GB" dirty="0"/>
        </a:p>
      </dgm:t>
    </dgm:pt>
    <dgm:pt modelId="{40DA70AE-A125-4F4D-A803-3749B57B8CD1}" type="sibTrans" cxnId="{5C634CB1-069A-466B-952C-0A31A848FABB}">
      <dgm:prSet/>
      <dgm:spPr/>
      <dgm:t>
        <a:bodyPr/>
        <a:lstStyle/>
        <a:p>
          <a:endParaRPr lang="en-GB"/>
        </a:p>
      </dgm:t>
    </dgm:pt>
    <dgm:pt modelId="{4F2BB5DB-6919-4B2F-9B35-3513AD7D8114}">
      <dgm:prSet custT="1"/>
      <dgm:spPr/>
      <dgm:t>
        <a:bodyPr/>
        <a:lstStyle/>
        <a:p>
          <a:pPr marR="0" rtl="0" eaLnBrk="1" fontAlgn="base" latinLnBrk="0" hangingPunct="1">
            <a:buClrTx/>
            <a:buSzTx/>
            <a:buFontTx/>
            <a:tabLst/>
          </a:pPr>
          <a:endParaRPr kumimoji="0" lang="en-GB" sz="1400" b="1" i="0" u="none" strike="noStrike" cap="none" normalizeH="0" baseline="0" dirty="0" smtClean="0">
            <a:ln/>
            <a:effectLst/>
            <a:latin typeface="+mn-lt"/>
            <a:ea typeface="ＭＳ Ｐゴシック" pitchFamily="34" charset="-128"/>
          </a:endParaRPr>
        </a:p>
        <a:p>
          <a:pPr marR="0" rtl="0" eaLnBrk="1" fontAlgn="base" latinLnBrk="0" hangingPunct="1">
            <a:buClrTx/>
            <a:buSzTx/>
            <a:buFontTx/>
            <a:tabLst/>
          </a:pPr>
          <a:r>
            <a:rPr kumimoji="0" lang="en-GB" sz="1400" b="1" i="0" u="none" strike="noStrike" cap="none" normalizeH="0" baseline="0" dirty="0" smtClean="0">
              <a:ln/>
              <a:effectLst/>
              <a:latin typeface="+mn-lt"/>
              <a:ea typeface="ＭＳ Ｐゴシック" pitchFamily="34" charset="-128"/>
            </a:rPr>
            <a:t>Waqar Ahmad</a:t>
          </a:r>
        </a:p>
        <a:p>
          <a:pPr marR="0" rtl="0" eaLnBrk="1" fontAlgn="base" latinLnBrk="0" hangingPunct="1">
            <a:buClrTx/>
            <a:buSzTx/>
            <a:buFontTx/>
            <a:tabLst/>
          </a:pPr>
          <a:r>
            <a:rPr kumimoji="0" lang="en-GB" sz="1400" b="1" i="0" u="none" strike="noStrike" cap="none" normalizeH="0" baseline="0" dirty="0" smtClean="0">
              <a:ln/>
              <a:effectLst/>
              <a:latin typeface="+mn-lt"/>
              <a:ea typeface="ＭＳ Ｐゴシック" pitchFamily="34" charset="-128"/>
            </a:rPr>
            <a:t>Deputy Vice Chancellor</a:t>
          </a:r>
        </a:p>
        <a:p>
          <a:pPr marR="0" rtl="0" eaLnBrk="1" fontAlgn="base" latinLnBrk="0" hangingPunct="1">
            <a:buClrTx/>
            <a:buSzTx/>
            <a:buFontTx/>
            <a:tabLst/>
          </a:pPr>
          <a:endParaRPr lang="en-GB" sz="1400" b="1" dirty="0" smtClean="0"/>
        </a:p>
      </dgm:t>
    </dgm:pt>
    <dgm:pt modelId="{F9FADDF6-8502-4E5C-A971-9F1190D8A7DE}" type="parTrans" cxnId="{7E2B114E-C110-4C49-B126-8DCEF78B1B40}">
      <dgm:prSet/>
      <dgm:spPr/>
      <dgm:t>
        <a:bodyPr/>
        <a:lstStyle/>
        <a:p>
          <a:endParaRPr lang="en-GB"/>
        </a:p>
      </dgm:t>
    </dgm:pt>
    <dgm:pt modelId="{B64D7353-69C3-4D47-B1FB-4225B7FFB3EA}" type="sibTrans" cxnId="{7E2B114E-C110-4C49-B126-8DCEF78B1B40}">
      <dgm:prSet/>
      <dgm:spPr/>
      <dgm:t>
        <a:bodyPr/>
        <a:lstStyle/>
        <a:p>
          <a:endParaRPr lang="en-GB"/>
        </a:p>
      </dgm:t>
    </dgm:pt>
    <dgm:pt modelId="{60390E02-AD9B-4AAC-9CE7-DDCB507CCAE6}">
      <dgm:prSet custT="1"/>
      <dgm:spPr/>
      <dgm:t>
        <a:bodyPr/>
        <a:lstStyle/>
        <a:p>
          <a:pPr marR="0" rtl="0" eaLnBrk="0" fontAlgn="base" latinLnBrk="0" hangingPunct="0">
            <a:buClrTx/>
            <a:buSzTx/>
            <a:buFontTx/>
            <a:tabLst/>
          </a:pPr>
          <a:r>
            <a:rPr kumimoji="0" lang="en-GB" sz="1100" b="1" i="0" u="none" strike="noStrike" cap="none" normalizeH="0" baseline="0" dirty="0" smtClean="0">
              <a:ln/>
              <a:effectLst/>
              <a:latin typeface="+mn-lt"/>
              <a:ea typeface="ＭＳ Ｐゴシック" pitchFamily="34" charset="-128"/>
            </a:rPr>
            <a:t>Academic</a:t>
          </a:r>
        </a:p>
        <a:p>
          <a:pPr marR="0" rtl="0" eaLnBrk="0" fontAlgn="base" latinLnBrk="0" hangingPunct="0">
            <a:buClrTx/>
            <a:buSzTx/>
            <a:buFontTx/>
            <a:tabLst/>
          </a:pPr>
          <a:r>
            <a:rPr kumimoji="0" lang="en-GB" sz="1100" b="1" i="0" u="none" strike="noStrike" cap="none" normalizeH="0" baseline="0" dirty="0" smtClean="0">
              <a:ln/>
              <a:effectLst/>
              <a:latin typeface="+mn-lt"/>
              <a:ea typeface="ＭＳ Ｐゴシック" pitchFamily="34" charset="-128"/>
            </a:rPr>
            <a:t>Research and Knowledge Transfer</a:t>
          </a:r>
        </a:p>
        <a:p>
          <a:pPr marR="0" rtl="0" eaLnBrk="0" fontAlgn="base" latinLnBrk="0" hangingPunct="0">
            <a:buClrTx/>
            <a:buSzTx/>
            <a:buFontTx/>
            <a:tabLst/>
          </a:pPr>
          <a:r>
            <a:rPr kumimoji="0" lang="en-GB" sz="1100" b="1" i="0" u="none" strike="noStrike" cap="none" normalizeH="0" baseline="0" dirty="0" smtClean="0">
              <a:ln/>
              <a:effectLst/>
              <a:latin typeface="+mn-lt"/>
              <a:ea typeface="ＭＳ Ｐゴシック" pitchFamily="34" charset="-128"/>
            </a:rPr>
            <a:t>Learning and Teaching</a:t>
          </a:r>
        </a:p>
      </dgm:t>
    </dgm:pt>
    <dgm:pt modelId="{D2FFC995-ADBB-4412-8BE3-63F1571C6568}" type="parTrans" cxnId="{54E66DFE-5E3D-49C8-B3DD-E6F8897D8199}">
      <dgm:prSet/>
      <dgm:spPr/>
      <dgm:t>
        <a:bodyPr/>
        <a:lstStyle/>
        <a:p>
          <a:endParaRPr lang="en-GB"/>
        </a:p>
      </dgm:t>
    </dgm:pt>
    <dgm:pt modelId="{ED8688C6-3BE2-4E81-AF9A-76083F43952D}" type="sibTrans" cxnId="{54E66DFE-5E3D-49C8-B3DD-E6F8897D8199}">
      <dgm:prSet/>
      <dgm:spPr/>
      <dgm:t>
        <a:bodyPr/>
        <a:lstStyle/>
        <a:p>
          <a:endParaRPr lang="en-GB"/>
        </a:p>
      </dgm:t>
    </dgm:pt>
    <dgm:pt modelId="{E03C2759-A493-4BA4-BF20-06277E524224}">
      <dgm:prSet custT="1"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GB" sz="1100" b="1" i="0" u="none" strike="noStrike" cap="none" normalizeH="0" baseline="0" dirty="0" smtClean="0">
              <a:ln/>
              <a:effectLst/>
              <a:latin typeface="+mn-lt"/>
              <a:ea typeface="ＭＳ Ｐゴシック" pitchFamily="34" charset="-128"/>
            </a:rPr>
            <a:t>Financial Services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GB" sz="1100" b="1" i="0" u="none" strike="noStrike" cap="none" normalizeH="0" baseline="0" dirty="0" smtClean="0">
              <a:ln/>
              <a:effectLst/>
              <a:latin typeface="+mn-lt"/>
              <a:ea typeface="ＭＳ Ｐゴシック" pitchFamily="34" charset="-128"/>
            </a:rPr>
            <a:t>Planning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GB" sz="1100" b="1" i="0" u="none" strike="noStrike" cap="none" normalizeH="0" baseline="0" dirty="0" smtClean="0">
              <a:ln/>
              <a:effectLst/>
              <a:latin typeface="+mn-lt"/>
              <a:ea typeface="ＭＳ Ｐゴシック" pitchFamily="34" charset="-128"/>
            </a:rPr>
            <a:t>Human Resources</a:t>
          </a:r>
        </a:p>
      </dgm:t>
    </dgm:pt>
    <dgm:pt modelId="{D461D19C-78B6-4F54-82ED-4D6EE8DE5F57}" type="sibTrans" cxnId="{A61EB6F1-A3BB-41DA-AB01-3979A54CF7B3}">
      <dgm:prSet/>
      <dgm:spPr/>
      <dgm:t>
        <a:bodyPr/>
        <a:lstStyle/>
        <a:p>
          <a:endParaRPr lang="en-GB"/>
        </a:p>
      </dgm:t>
    </dgm:pt>
    <dgm:pt modelId="{FA782069-B0AB-4262-97D4-F945B7871511}" type="parTrans" cxnId="{A61EB6F1-A3BB-41DA-AB01-3979A54CF7B3}">
      <dgm:prSet/>
      <dgm:spPr/>
      <dgm:t>
        <a:bodyPr/>
        <a:lstStyle/>
        <a:p>
          <a:endParaRPr lang="en-GB" dirty="0"/>
        </a:p>
      </dgm:t>
    </dgm:pt>
    <dgm:pt modelId="{39B9E3F2-19A6-4D17-9A1A-D1B82D5FF39B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GB" sz="1400" b="1" i="0" u="none" strike="noStrike" cap="none" normalizeH="0" baseline="0" dirty="0" smtClean="0">
              <a:ln/>
              <a:effectLst/>
              <a:latin typeface="+mn-lt"/>
              <a:ea typeface="ＭＳ Ｐゴシック" pitchFamily="34" charset="-128"/>
            </a:rPr>
            <a:t>Katie Bell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GB" sz="1400" b="1" i="0" u="none" strike="noStrike" cap="none" normalizeH="0" baseline="0" dirty="0" smtClean="0">
              <a:ln/>
              <a:effectLst/>
              <a:latin typeface="+mn-lt"/>
              <a:ea typeface="ＭＳ Ｐゴシック" pitchFamily="34" charset="-128"/>
            </a:rPr>
            <a:t>Deputy Vice Chancellor</a:t>
          </a:r>
        </a:p>
      </dgm:t>
    </dgm:pt>
    <dgm:pt modelId="{82C83D16-F941-45D5-AE93-ACD4F9D06DD4}" type="parTrans" cxnId="{1260F46B-99FD-4880-A080-D494BF61C178}">
      <dgm:prSet/>
      <dgm:spPr/>
      <dgm:t>
        <a:bodyPr/>
        <a:lstStyle/>
        <a:p>
          <a:endParaRPr lang="en-GB"/>
        </a:p>
      </dgm:t>
    </dgm:pt>
    <dgm:pt modelId="{A6AE18DD-0749-48DD-B2C0-59447CFC9770}" type="sibTrans" cxnId="{1260F46B-99FD-4880-A080-D494BF61C178}">
      <dgm:prSet/>
      <dgm:spPr/>
      <dgm:t>
        <a:bodyPr/>
        <a:lstStyle/>
        <a:p>
          <a:endParaRPr lang="en-GB"/>
        </a:p>
      </dgm:t>
    </dgm:pt>
    <dgm:pt modelId="{0F60C0B2-8C2B-41E6-AB8E-50335C0C9076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lang="en-GB" sz="1100" b="1" dirty="0" smtClean="0"/>
            <a:t>Marketing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lang="en-GB" sz="1100" b="1" dirty="0" smtClean="0"/>
            <a:t>Recruitment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lang="en-GB" sz="1100" b="1" dirty="0" smtClean="0"/>
            <a:t>Student Experience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lang="en-GB" sz="1100" b="1" dirty="0" smtClean="0"/>
            <a:t>Employability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lang="en-GB" sz="1100" b="1" dirty="0" smtClean="0"/>
            <a:t>Regional Offices</a:t>
          </a:r>
          <a:endParaRPr lang="en-GB" sz="1100" b="1" dirty="0"/>
        </a:p>
      </dgm:t>
    </dgm:pt>
    <dgm:pt modelId="{FFA108A9-D1F2-462C-B590-F3E9102A7A78}" type="parTrans" cxnId="{5A8780EA-1B56-4B4C-B5EC-FDD306D465DD}">
      <dgm:prSet/>
      <dgm:spPr/>
      <dgm:t>
        <a:bodyPr/>
        <a:lstStyle/>
        <a:p>
          <a:endParaRPr lang="en-GB"/>
        </a:p>
      </dgm:t>
    </dgm:pt>
    <dgm:pt modelId="{326A8F0F-64D4-42C5-AB7F-E265453C4B33}" type="sibTrans" cxnId="{5A8780EA-1B56-4B4C-B5EC-FDD306D465DD}">
      <dgm:prSet/>
      <dgm:spPr/>
      <dgm:t>
        <a:bodyPr/>
        <a:lstStyle/>
        <a:p>
          <a:endParaRPr lang="en-GB"/>
        </a:p>
      </dgm:t>
    </dgm:pt>
    <dgm:pt modelId="{20E590E0-4DA2-4867-9B42-FCE3863DD6D0}" type="pres">
      <dgm:prSet presAssocID="{B7AF7CF6-7794-46D7-9F22-0F39A857DF32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090C9053-E896-4A10-A8A3-4861299A7F81}" type="pres">
      <dgm:prSet presAssocID="{B7AF7CF6-7794-46D7-9F22-0F39A857DF32}" presName="hierFlow" presStyleCnt="0"/>
      <dgm:spPr/>
      <dgm:t>
        <a:bodyPr/>
        <a:lstStyle/>
        <a:p>
          <a:endParaRPr lang="en-GB"/>
        </a:p>
      </dgm:t>
    </dgm:pt>
    <dgm:pt modelId="{9EA3A4DB-68F4-4326-A44C-F118BA7DC045}" type="pres">
      <dgm:prSet presAssocID="{B7AF7CF6-7794-46D7-9F22-0F39A857DF32}" presName="hierChild1" presStyleCnt="0">
        <dgm:presLayoutVars>
          <dgm:chPref val="1"/>
          <dgm:animOne val="branch"/>
          <dgm:animLvl val="lvl"/>
        </dgm:presLayoutVars>
      </dgm:prSet>
      <dgm:spPr/>
      <dgm:t>
        <a:bodyPr/>
        <a:lstStyle/>
        <a:p>
          <a:endParaRPr lang="en-GB"/>
        </a:p>
      </dgm:t>
    </dgm:pt>
    <dgm:pt modelId="{C2B042DE-82FF-4E1E-A4B7-64A2FABF5475}" type="pres">
      <dgm:prSet presAssocID="{78644DF8-82EB-416A-BF9E-A74C29A45F3C}" presName="Name14" presStyleCnt="0"/>
      <dgm:spPr/>
      <dgm:t>
        <a:bodyPr/>
        <a:lstStyle/>
        <a:p>
          <a:endParaRPr lang="en-GB"/>
        </a:p>
      </dgm:t>
    </dgm:pt>
    <dgm:pt modelId="{9B83F6A9-EEE7-44B5-9A24-37FE4ED98840}" type="pres">
      <dgm:prSet presAssocID="{78644DF8-82EB-416A-BF9E-A74C29A45F3C}" presName="level1Shape" presStyleLbl="node0" presStyleIdx="0" presStyleCnt="1" custScaleX="128080" custScaleY="86992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6E401FAE-ED2B-4AAB-A9EC-A90A253DC1B7}" type="pres">
      <dgm:prSet presAssocID="{78644DF8-82EB-416A-BF9E-A74C29A45F3C}" presName="hierChild2" presStyleCnt="0"/>
      <dgm:spPr/>
      <dgm:t>
        <a:bodyPr/>
        <a:lstStyle/>
        <a:p>
          <a:endParaRPr lang="en-GB"/>
        </a:p>
      </dgm:t>
    </dgm:pt>
    <dgm:pt modelId="{37F84F4A-FC8B-4855-BCFA-282A81EDA471}" type="pres">
      <dgm:prSet presAssocID="{F9FADDF6-8502-4E5C-A971-9F1190D8A7DE}" presName="Name19" presStyleLbl="parChTrans1D2" presStyleIdx="0" presStyleCnt="4"/>
      <dgm:spPr/>
      <dgm:t>
        <a:bodyPr/>
        <a:lstStyle/>
        <a:p>
          <a:endParaRPr lang="en-GB"/>
        </a:p>
      </dgm:t>
    </dgm:pt>
    <dgm:pt modelId="{8A663D41-7B6B-4BAA-8F36-9980430BCC85}" type="pres">
      <dgm:prSet presAssocID="{4F2BB5DB-6919-4B2F-9B35-3513AD7D8114}" presName="Name21" presStyleCnt="0"/>
      <dgm:spPr/>
    </dgm:pt>
    <dgm:pt modelId="{5E6F156D-E967-42B8-87E3-E95FB3DA9A87}" type="pres">
      <dgm:prSet presAssocID="{4F2BB5DB-6919-4B2F-9B35-3513AD7D8114}" presName="level2Shape" presStyleLbl="node2" presStyleIdx="0" presStyleCnt="4" custScaleX="101958" custScaleY="78299"/>
      <dgm:spPr/>
      <dgm:t>
        <a:bodyPr/>
        <a:lstStyle/>
        <a:p>
          <a:endParaRPr lang="en-GB"/>
        </a:p>
      </dgm:t>
    </dgm:pt>
    <dgm:pt modelId="{9C00D746-DD43-4EA5-AA7C-41DBA0B83ED7}" type="pres">
      <dgm:prSet presAssocID="{4F2BB5DB-6919-4B2F-9B35-3513AD7D8114}" presName="hierChild3" presStyleCnt="0"/>
      <dgm:spPr/>
    </dgm:pt>
    <dgm:pt modelId="{B6DEE54D-1A6D-44CD-90F0-E991AA0B887F}" type="pres">
      <dgm:prSet presAssocID="{D2FFC995-ADBB-4412-8BE3-63F1571C6568}" presName="Name19" presStyleLbl="parChTrans1D3" presStyleIdx="0" presStyleCnt="4"/>
      <dgm:spPr/>
      <dgm:t>
        <a:bodyPr/>
        <a:lstStyle/>
        <a:p>
          <a:endParaRPr lang="en-GB"/>
        </a:p>
      </dgm:t>
    </dgm:pt>
    <dgm:pt modelId="{BDBE2927-5B58-4927-8089-AAA5073FD473}" type="pres">
      <dgm:prSet presAssocID="{60390E02-AD9B-4AAC-9CE7-DDCB507CCAE6}" presName="Name21" presStyleCnt="0"/>
      <dgm:spPr/>
    </dgm:pt>
    <dgm:pt modelId="{7BADACC7-ABF9-4E41-B866-F485D7D02E08}" type="pres">
      <dgm:prSet presAssocID="{60390E02-AD9B-4AAC-9CE7-DDCB507CCAE6}" presName="level2Shape" presStyleLbl="node3" presStyleIdx="0" presStyleCnt="4" custScaleX="102703" custScaleY="98498" custLinFactNeighborX="-5043" custLinFactNeighborY="-14170"/>
      <dgm:spPr/>
      <dgm:t>
        <a:bodyPr/>
        <a:lstStyle/>
        <a:p>
          <a:endParaRPr lang="en-GB"/>
        </a:p>
      </dgm:t>
    </dgm:pt>
    <dgm:pt modelId="{030B8984-6F74-4947-BE30-B1B25DAB9248}" type="pres">
      <dgm:prSet presAssocID="{60390E02-AD9B-4AAC-9CE7-DDCB507CCAE6}" presName="hierChild3" presStyleCnt="0"/>
      <dgm:spPr/>
    </dgm:pt>
    <dgm:pt modelId="{1BD9D7FA-8185-400C-80E2-D7138B4EB62D}" type="pres">
      <dgm:prSet presAssocID="{82C83D16-F941-45D5-AE93-ACD4F9D06DD4}" presName="Name19" presStyleLbl="parChTrans1D2" presStyleIdx="1" presStyleCnt="4"/>
      <dgm:spPr/>
      <dgm:t>
        <a:bodyPr/>
        <a:lstStyle/>
        <a:p>
          <a:endParaRPr lang="en-GB"/>
        </a:p>
      </dgm:t>
    </dgm:pt>
    <dgm:pt modelId="{5D770426-2391-4976-95BF-38EB79F9DCB5}" type="pres">
      <dgm:prSet presAssocID="{39B9E3F2-19A6-4D17-9A1A-D1B82D5FF39B}" presName="Name21" presStyleCnt="0"/>
      <dgm:spPr/>
    </dgm:pt>
    <dgm:pt modelId="{1F2CB0A7-3B25-4AF3-9090-C7A2C7B20CF3}" type="pres">
      <dgm:prSet presAssocID="{39B9E3F2-19A6-4D17-9A1A-D1B82D5FF39B}" presName="level2Shape" presStyleLbl="node2" presStyleIdx="1" presStyleCnt="4" custScaleX="111734" custScaleY="79182"/>
      <dgm:spPr/>
      <dgm:t>
        <a:bodyPr/>
        <a:lstStyle/>
        <a:p>
          <a:endParaRPr lang="en-GB"/>
        </a:p>
      </dgm:t>
    </dgm:pt>
    <dgm:pt modelId="{BA8D4D7B-904E-4020-B648-E5D23C21E217}" type="pres">
      <dgm:prSet presAssocID="{39B9E3F2-19A6-4D17-9A1A-D1B82D5FF39B}" presName="hierChild3" presStyleCnt="0"/>
      <dgm:spPr/>
    </dgm:pt>
    <dgm:pt modelId="{81BC0176-46DA-425C-B9EF-7A2249825CB4}" type="pres">
      <dgm:prSet presAssocID="{FFA108A9-D1F2-462C-B590-F3E9102A7A78}" presName="Name19" presStyleLbl="parChTrans1D3" presStyleIdx="1" presStyleCnt="4"/>
      <dgm:spPr/>
      <dgm:t>
        <a:bodyPr/>
        <a:lstStyle/>
        <a:p>
          <a:endParaRPr lang="en-GB"/>
        </a:p>
      </dgm:t>
    </dgm:pt>
    <dgm:pt modelId="{C63AA4A9-3BF6-4FDB-82F8-521770081197}" type="pres">
      <dgm:prSet presAssocID="{0F60C0B2-8C2B-41E6-AB8E-50335C0C9076}" presName="Name21" presStyleCnt="0"/>
      <dgm:spPr/>
    </dgm:pt>
    <dgm:pt modelId="{5A4D7E86-C8D8-43FC-9247-3B5BAEF982D8}" type="pres">
      <dgm:prSet presAssocID="{0F60C0B2-8C2B-41E6-AB8E-50335C0C9076}" presName="level2Shape" presStyleLbl="node3" presStyleIdx="1" presStyleCnt="4" custLinFactNeighborX="-3709" custLinFactNeighborY="-23228"/>
      <dgm:spPr/>
      <dgm:t>
        <a:bodyPr/>
        <a:lstStyle/>
        <a:p>
          <a:endParaRPr lang="en-GB"/>
        </a:p>
      </dgm:t>
    </dgm:pt>
    <dgm:pt modelId="{5CF6A9CE-388F-4587-9220-03CC29CDD1BC}" type="pres">
      <dgm:prSet presAssocID="{0F60C0B2-8C2B-41E6-AB8E-50335C0C9076}" presName="hierChild3" presStyleCnt="0"/>
      <dgm:spPr/>
    </dgm:pt>
    <dgm:pt modelId="{E5058D43-613E-44A2-A98B-75CD1399E260}" type="pres">
      <dgm:prSet presAssocID="{6996F0B7-08ED-4207-817A-0020C45D529B}" presName="Name19" presStyleLbl="parChTrans1D2" presStyleIdx="2" presStyleCnt="4"/>
      <dgm:spPr/>
      <dgm:t>
        <a:bodyPr/>
        <a:lstStyle/>
        <a:p>
          <a:endParaRPr lang="en-GB"/>
        </a:p>
      </dgm:t>
    </dgm:pt>
    <dgm:pt modelId="{6272DAD2-EF1A-425B-8169-B4B6BD3C6E83}" type="pres">
      <dgm:prSet presAssocID="{6B268808-0996-4D4B-8EF8-DF08940145C5}" presName="Name21" presStyleCnt="0"/>
      <dgm:spPr/>
      <dgm:t>
        <a:bodyPr/>
        <a:lstStyle/>
        <a:p>
          <a:endParaRPr lang="en-GB"/>
        </a:p>
      </dgm:t>
    </dgm:pt>
    <dgm:pt modelId="{0154A148-A476-4858-A210-D140F55DB8E7}" type="pres">
      <dgm:prSet presAssocID="{6B268808-0996-4D4B-8EF8-DF08940145C5}" presName="level2Shape" presStyleLbl="node2" presStyleIdx="2" presStyleCnt="4" custScaleX="98315" custScaleY="70665"/>
      <dgm:spPr/>
      <dgm:t>
        <a:bodyPr/>
        <a:lstStyle/>
        <a:p>
          <a:endParaRPr lang="en-GB"/>
        </a:p>
      </dgm:t>
    </dgm:pt>
    <dgm:pt modelId="{6A6605F5-D224-4C79-9E04-05FC5B8C7D9B}" type="pres">
      <dgm:prSet presAssocID="{6B268808-0996-4D4B-8EF8-DF08940145C5}" presName="hierChild3" presStyleCnt="0"/>
      <dgm:spPr/>
      <dgm:t>
        <a:bodyPr/>
        <a:lstStyle/>
        <a:p>
          <a:endParaRPr lang="en-GB"/>
        </a:p>
      </dgm:t>
    </dgm:pt>
    <dgm:pt modelId="{220F2943-A682-4988-B662-254F2C763717}" type="pres">
      <dgm:prSet presAssocID="{1CD0DF32-ACDF-44A4-8F31-C0C5CD63C78E}" presName="Name19" presStyleLbl="parChTrans1D3" presStyleIdx="2" presStyleCnt="4"/>
      <dgm:spPr/>
      <dgm:t>
        <a:bodyPr/>
        <a:lstStyle/>
        <a:p>
          <a:endParaRPr lang="en-GB"/>
        </a:p>
      </dgm:t>
    </dgm:pt>
    <dgm:pt modelId="{28C482FA-B197-4A12-A72E-FD81BCF7D565}" type="pres">
      <dgm:prSet presAssocID="{BD64AC99-CC8D-4DB4-B27A-70EA7395C0C4}" presName="Name21" presStyleCnt="0"/>
      <dgm:spPr/>
      <dgm:t>
        <a:bodyPr/>
        <a:lstStyle/>
        <a:p>
          <a:endParaRPr lang="en-GB"/>
        </a:p>
      </dgm:t>
    </dgm:pt>
    <dgm:pt modelId="{FBA7F284-8055-4C70-82DE-9345CFCDEEFD}" type="pres">
      <dgm:prSet presAssocID="{BD64AC99-CC8D-4DB4-B27A-70EA7395C0C4}" presName="level2Shape" presStyleLbl="node3" presStyleIdx="2" presStyleCnt="4" custScaleX="118092" custScaleY="131828" custLinFactNeighborX="-1672" custLinFactNeighborY="-25960"/>
      <dgm:spPr/>
      <dgm:t>
        <a:bodyPr/>
        <a:lstStyle/>
        <a:p>
          <a:endParaRPr lang="en-GB"/>
        </a:p>
      </dgm:t>
    </dgm:pt>
    <dgm:pt modelId="{8351B715-772A-4760-98E6-BB056367ECFD}" type="pres">
      <dgm:prSet presAssocID="{BD64AC99-CC8D-4DB4-B27A-70EA7395C0C4}" presName="hierChild3" presStyleCnt="0"/>
      <dgm:spPr/>
      <dgm:t>
        <a:bodyPr/>
        <a:lstStyle/>
        <a:p>
          <a:endParaRPr lang="en-GB"/>
        </a:p>
      </dgm:t>
    </dgm:pt>
    <dgm:pt modelId="{134238C2-9387-4249-B92E-DA8F6F43D0E5}" type="pres">
      <dgm:prSet presAssocID="{08057917-B43A-4FD4-A4ED-89A34F58622C}" presName="Name19" presStyleLbl="parChTrans1D2" presStyleIdx="3" presStyleCnt="4"/>
      <dgm:spPr/>
      <dgm:t>
        <a:bodyPr/>
        <a:lstStyle/>
        <a:p>
          <a:endParaRPr lang="en-GB"/>
        </a:p>
      </dgm:t>
    </dgm:pt>
    <dgm:pt modelId="{C151A637-1789-4E0C-93AE-2C296065E408}" type="pres">
      <dgm:prSet presAssocID="{CA403EE4-88CA-4450-A88C-07D6435FA568}" presName="Name21" presStyleCnt="0"/>
      <dgm:spPr/>
      <dgm:t>
        <a:bodyPr/>
        <a:lstStyle/>
        <a:p>
          <a:endParaRPr lang="en-GB"/>
        </a:p>
      </dgm:t>
    </dgm:pt>
    <dgm:pt modelId="{F71AACB7-3C34-4976-BB0F-EA91DFB3B297}" type="pres">
      <dgm:prSet presAssocID="{CA403EE4-88CA-4450-A88C-07D6435FA568}" presName="level2Shape" presStyleLbl="node2" presStyleIdx="3" presStyleCnt="4" custScaleX="99778" custScaleY="88223"/>
      <dgm:spPr/>
      <dgm:t>
        <a:bodyPr/>
        <a:lstStyle/>
        <a:p>
          <a:endParaRPr lang="en-GB"/>
        </a:p>
      </dgm:t>
    </dgm:pt>
    <dgm:pt modelId="{50495A17-4870-4C47-B129-B0946F8D79AB}" type="pres">
      <dgm:prSet presAssocID="{CA403EE4-88CA-4450-A88C-07D6435FA568}" presName="hierChild3" presStyleCnt="0"/>
      <dgm:spPr/>
      <dgm:t>
        <a:bodyPr/>
        <a:lstStyle/>
        <a:p>
          <a:endParaRPr lang="en-GB"/>
        </a:p>
      </dgm:t>
    </dgm:pt>
    <dgm:pt modelId="{B4456559-52A8-4C70-B86C-12F11D629CF9}" type="pres">
      <dgm:prSet presAssocID="{FA782069-B0AB-4262-97D4-F945B7871511}" presName="Name19" presStyleLbl="parChTrans1D3" presStyleIdx="3" presStyleCnt="4"/>
      <dgm:spPr/>
      <dgm:t>
        <a:bodyPr/>
        <a:lstStyle/>
        <a:p>
          <a:endParaRPr lang="en-GB"/>
        </a:p>
      </dgm:t>
    </dgm:pt>
    <dgm:pt modelId="{B65AD7D6-F59A-4CEA-A506-D4A8E6F34772}" type="pres">
      <dgm:prSet presAssocID="{E03C2759-A493-4BA4-BF20-06277E524224}" presName="Name21" presStyleCnt="0"/>
      <dgm:spPr/>
      <dgm:t>
        <a:bodyPr/>
        <a:lstStyle/>
        <a:p>
          <a:endParaRPr lang="en-GB"/>
        </a:p>
      </dgm:t>
    </dgm:pt>
    <dgm:pt modelId="{488765D3-0B78-44C2-82D2-EC6B5B96FEFB}" type="pres">
      <dgm:prSet presAssocID="{E03C2759-A493-4BA4-BF20-06277E524224}" presName="level2Shape" presStyleLbl="node3" presStyleIdx="3" presStyleCnt="4" custLinFactNeighborX="155" custLinFactNeighborY="-26188"/>
      <dgm:spPr/>
      <dgm:t>
        <a:bodyPr/>
        <a:lstStyle/>
        <a:p>
          <a:endParaRPr lang="en-GB"/>
        </a:p>
      </dgm:t>
    </dgm:pt>
    <dgm:pt modelId="{6EBE24F4-3B65-45CC-92D1-5001278CEE48}" type="pres">
      <dgm:prSet presAssocID="{E03C2759-A493-4BA4-BF20-06277E524224}" presName="hierChild3" presStyleCnt="0"/>
      <dgm:spPr/>
      <dgm:t>
        <a:bodyPr/>
        <a:lstStyle/>
        <a:p>
          <a:endParaRPr lang="en-GB"/>
        </a:p>
      </dgm:t>
    </dgm:pt>
    <dgm:pt modelId="{1DF3A812-32F0-42C4-B982-72E83801B5DF}" type="pres">
      <dgm:prSet presAssocID="{B7AF7CF6-7794-46D7-9F22-0F39A857DF32}" presName="bgShapesFlow" presStyleCnt="0"/>
      <dgm:spPr/>
      <dgm:t>
        <a:bodyPr/>
        <a:lstStyle/>
        <a:p>
          <a:endParaRPr lang="en-GB"/>
        </a:p>
      </dgm:t>
    </dgm:pt>
  </dgm:ptLst>
  <dgm:cxnLst>
    <dgm:cxn modelId="{6805074A-CC91-4B41-BD0E-2055B885E2EC}" type="presOf" srcId="{BD64AC99-CC8D-4DB4-B27A-70EA7395C0C4}" destId="{FBA7F284-8055-4C70-82DE-9345CFCDEEFD}" srcOrd="0" destOrd="0" presId="urn:microsoft.com/office/officeart/2005/8/layout/hierarchy6"/>
    <dgm:cxn modelId="{AD92638D-AA35-4D45-BAF4-5AA90F3CFB97}" type="presOf" srcId="{78644DF8-82EB-416A-BF9E-A74C29A45F3C}" destId="{9B83F6A9-EEE7-44B5-9A24-37FE4ED98840}" srcOrd="0" destOrd="0" presId="urn:microsoft.com/office/officeart/2005/8/layout/hierarchy6"/>
    <dgm:cxn modelId="{654A223A-00B4-4C39-96A9-D44B328575BF}" type="presOf" srcId="{FA782069-B0AB-4262-97D4-F945B7871511}" destId="{B4456559-52A8-4C70-B86C-12F11D629CF9}" srcOrd="0" destOrd="0" presId="urn:microsoft.com/office/officeart/2005/8/layout/hierarchy6"/>
    <dgm:cxn modelId="{25E7AE6B-6FC6-4118-BFD9-003F3CB218D2}" type="presOf" srcId="{CA403EE4-88CA-4450-A88C-07D6435FA568}" destId="{F71AACB7-3C34-4976-BB0F-EA91DFB3B297}" srcOrd="0" destOrd="0" presId="urn:microsoft.com/office/officeart/2005/8/layout/hierarchy6"/>
    <dgm:cxn modelId="{7E2B114E-C110-4C49-B126-8DCEF78B1B40}" srcId="{78644DF8-82EB-416A-BF9E-A74C29A45F3C}" destId="{4F2BB5DB-6919-4B2F-9B35-3513AD7D8114}" srcOrd="0" destOrd="0" parTransId="{F9FADDF6-8502-4E5C-A971-9F1190D8A7DE}" sibTransId="{B64D7353-69C3-4D47-B1FB-4225B7FFB3EA}"/>
    <dgm:cxn modelId="{9CFC8393-B216-434C-AF14-54586307ECE0}" srcId="{B7AF7CF6-7794-46D7-9F22-0F39A857DF32}" destId="{78644DF8-82EB-416A-BF9E-A74C29A45F3C}" srcOrd="0" destOrd="0" parTransId="{A89D9D8D-3B6F-4DF3-A8A9-986EA350F2F5}" sibTransId="{87BD866E-2C68-4B69-B596-F17142858982}"/>
    <dgm:cxn modelId="{AB2C34F1-70A2-46EA-84C0-9CB92690B4A1}" type="presOf" srcId="{F9FADDF6-8502-4E5C-A971-9F1190D8A7DE}" destId="{37F84F4A-FC8B-4855-BCFA-282A81EDA471}" srcOrd="0" destOrd="0" presId="urn:microsoft.com/office/officeart/2005/8/layout/hierarchy6"/>
    <dgm:cxn modelId="{46BB3A15-11EC-4A5A-A844-638BDFA18EBD}" type="presOf" srcId="{4F2BB5DB-6919-4B2F-9B35-3513AD7D8114}" destId="{5E6F156D-E967-42B8-87E3-E95FB3DA9A87}" srcOrd="0" destOrd="0" presId="urn:microsoft.com/office/officeart/2005/8/layout/hierarchy6"/>
    <dgm:cxn modelId="{3C563AF1-327D-4A26-937F-4371D93E6E7F}" type="presOf" srcId="{60390E02-AD9B-4AAC-9CE7-DDCB507CCAE6}" destId="{7BADACC7-ABF9-4E41-B866-F485D7D02E08}" srcOrd="0" destOrd="0" presId="urn:microsoft.com/office/officeart/2005/8/layout/hierarchy6"/>
    <dgm:cxn modelId="{419E5926-08CA-4A80-8B6E-C38A75F480D3}" type="presOf" srcId="{08057917-B43A-4FD4-A4ED-89A34F58622C}" destId="{134238C2-9387-4249-B92E-DA8F6F43D0E5}" srcOrd="0" destOrd="0" presId="urn:microsoft.com/office/officeart/2005/8/layout/hierarchy6"/>
    <dgm:cxn modelId="{DCA711A9-7D16-441F-9285-F22935663E7D}" type="presOf" srcId="{B7AF7CF6-7794-46D7-9F22-0F39A857DF32}" destId="{20E590E0-4DA2-4867-9B42-FCE3863DD6D0}" srcOrd="0" destOrd="0" presId="urn:microsoft.com/office/officeart/2005/8/layout/hierarchy6"/>
    <dgm:cxn modelId="{15827636-380F-4719-A19C-87815872C102}" type="presOf" srcId="{E03C2759-A493-4BA4-BF20-06277E524224}" destId="{488765D3-0B78-44C2-82D2-EC6B5B96FEFB}" srcOrd="0" destOrd="0" presId="urn:microsoft.com/office/officeart/2005/8/layout/hierarchy6"/>
    <dgm:cxn modelId="{F3E49C55-0022-4E14-AA4F-872D20CA3A88}" srcId="{78644DF8-82EB-416A-BF9E-A74C29A45F3C}" destId="{6B268808-0996-4D4B-8EF8-DF08940145C5}" srcOrd="2" destOrd="0" parTransId="{6996F0B7-08ED-4207-817A-0020C45D529B}" sibTransId="{1594FD6D-85AE-4F70-A162-5243E12A3554}"/>
    <dgm:cxn modelId="{D4D97EF2-E103-41C4-AB33-99CBBCF9538A}" srcId="{6B268808-0996-4D4B-8EF8-DF08940145C5}" destId="{BD64AC99-CC8D-4DB4-B27A-70EA7395C0C4}" srcOrd="0" destOrd="0" parTransId="{1CD0DF32-ACDF-44A4-8F31-C0C5CD63C78E}" sibTransId="{5184388A-C44B-4C2E-9640-11E94E506295}"/>
    <dgm:cxn modelId="{C30568FA-DCC5-426A-B5F6-DECC12A15DF0}" type="presOf" srcId="{1CD0DF32-ACDF-44A4-8F31-C0C5CD63C78E}" destId="{220F2943-A682-4988-B662-254F2C763717}" srcOrd="0" destOrd="0" presId="urn:microsoft.com/office/officeart/2005/8/layout/hierarchy6"/>
    <dgm:cxn modelId="{A254260F-2167-454B-B6B6-865A7EA8661E}" type="presOf" srcId="{FFA108A9-D1F2-462C-B590-F3E9102A7A78}" destId="{81BC0176-46DA-425C-B9EF-7A2249825CB4}" srcOrd="0" destOrd="0" presId="urn:microsoft.com/office/officeart/2005/8/layout/hierarchy6"/>
    <dgm:cxn modelId="{1637D4A3-0323-4C21-BED2-30785C6FD963}" type="presOf" srcId="{39B9E3F2-19A6-4D17-9A1A-D1B82D5FF39B}" destId="{1F2CB0A7-3B25-4AF3-9090-C7A2C7B20CF3}" srcOrd="0" destOrd="0" presId="urn:microsoft.com/office/officeart/2005/8/layout/hierarchy6"/>
    <dgm:cxn modelId="{A61EB6F1-A3BB-41DA-AB01-3979A54CF7B3}" srcId="{CA403EE4-88CA-4450-A88C-07D6435FA568}" destId="{E03C2759-A493-4BA4-BF20-06277E524224}" srcOrd="0" destOrd="0" parTransId="{FA782069-B0AB-4262-97D4-F945B7871511}" sibTransId="{D461D19C-78B6-4F54-82ED-4D6EE8DE5F57}"/>
    <dgm:cxn modelId="{1260F46B-99FD-4880-A080-D494BF61C178}" srcId="{78644DF8-82EB-416A-BF9E-A74C29A45F3C}" destId="{39B9E3F2-19A6-4D17-9A1A-D1B82D5FF39B}" srcOrd="1" destOrd="0" parTransId="{82C83D16-F941-45D5-AE93-ACD4F9D06DD4}" sibTransId="{A6AE18DD-0749-48DD-B2C0-59447CFC9770}"/>
    <dgm:cxn modelId="{54E66DFE-5E3D-49C8-B3DD-E6F8897D8199}" srcId="{4F2BB5DB-6919-4B2F-9B35-3513AD7D8114}" destId="{60390E02-AD9B-4AAC-9CE7-DDCB507CCAE6}" srcOrd="0" destOrd="0" parTransId="{D2FFC995-ADBB-4412-8BE3-63F1571C6568}" sibTransId="{ED8688C6-3BE2-4E81-AF9A-76083F43952D}"/>
    <dgm:cxn modelId="{5C634CB1-069A-466B-952C-0A31A848FABB}" srcId="{78644DF8-82EB-416A-BF9E-A74C29A45F3C}" destId="{CA403EE4-88CA-4450-A88C-07D6435FA568}" srcOrd="3" destOrd="0" parTransId="{08057917-B43A-4FD4-A4ED-89A34F58622C}" sibTransId="{40DA70AE-A125-4F4D-A803-3749B57B8CD1}"/>
    <dgm:cxn modelId="{65DB62FE-9C03-4563-8FA0-F3095E57CAB4}" type="presOf" srcId="{6B268808-0996-4D4B-8EF8-DF08940145C5}" destId="{0154A148-A476-4858-A210-D140F55DB8E7}" srcOrd="0" destOrd="0" presId="urn:microsoft.com/office/officeart/2005/8/layout/hierarchy6"/>
    <dgm:cxn modelId="{F30CF99C-A480-4033-9DA0-F6AB8DAAD20E}" type="presOf" srcId="{6996F0B7-08ED-4207-817A-0020C45D529B}" destId="{E5058D43-613E-44A2-A98B-75CD1399E260}" srcOrd="0" destOrd="0" presId="urn:microsoft.com/office/officeart/2005/8/layout/hierarchy6"/>
    <dgm:cxn modelId="{5A8780EA-1B56-4B4C-B5EC-FDD306D465DD}" srcId="{39B9E3F2-19A6-4D17-9A1A-D1B82D5FF39B}" destId="{0F60C0B2-8C2B-41E6-AB8E-50335C0C9076}" srcOrd="0" destOrd="0" parTransId="{FFA108A9-D1F2-462C-B590-F3E9102A7A78}" sibTransId="{326A8F0F-64D4-42C5-AB7F-E265453C4B33}"/>
    <dgm:cxn modelId="{E34C0661-9E89-44E7-83BD-55626495D0ED}" type="presOf" srcId="{D2FFC995-ADBB-4412-8BE3-63F1571C6568}" destId="{B6DEE54D-1A6D-44CD-90F0-E991AA0B887F}" srcOrd="0" destOrd="0" presId="urn:microsoft.com/office/officeart/2005/8/layout/hierarchy6"/>
    <dgm:cxn modelId="{28CF2F82-6503-44E2-B8CD-C548678BFE92}" type="presOf" srcId="{0F60C0B2-8C2B-41E6-AB8E-50335C0C9076}" destId="{5A4D7E86-C8D8-43FC-9247-3B5BAEF982D8}" srcOrd="0" destOrd="0" presId="urn:microsoft.com/office/officeart/2005/8/layout/hierarchy6"/>
    <dgm:cxn modelId="{FED49202-AF6D-4E18-A416-62039D6BF961}" type="presOf" srcId="{82C83D16-F941-45D5-AE93-ACD4F9D06DD4}" destId="{1BD9D7FA-8185-400C-80E2-D7138B4EB62D}" srcOrd="0" destOrd="0" presId="urn:microsoft.com/office/officeart/2005/8/layout/hierarchy6"/>
    <dgm:cxn modelId="{8AADA621-B3C5-4B68-8FD2-EE24166C39B8}" type="presParOf" srcId="{20E590E0-4DA2-4867-9B42-FCE3863DD6D0}" destId="{090C9053-E896-4A10-A8A3-4861299A7F81}" srcOrd="0" destOrd="0" presId="urn:microsoft.com/office/officeart/2005/8/layout/hierarchy6"/>
    <dgm:cxn modelId="{816BA45C-D1D6-4943-8B45-166AEDBE2733}" type="presParOf" srcId="{090C9053-E896-4A10-A8A3-4861299A7F81}" destId="{9EA3A4DB-68F4-4326-A44C-F118BA7DC045}" srcOrd="0" destOrd="0" presId="urn:microsoft.com/office/officeart/2005/8/layout/hierarchy6"/>
    <dgm:cxn modelId="{6E996D7A-F3F1-4D06-B1AF-E29CE772F2D6}" type="presParOf" srcId="{9EA3A4DB-68F4-4326-A44C-F118BA7DC045}" destId="{C2B042DE-82FF-4E1E-A4B7-64A2FABF5475}" srcOrd="0" destOrd="0" presId="urn:microsoft.com/office/officeart/2005/8/layout/hierarchy6"/>
    <dgm:cxn modelId="{E5047F34-8368-4BB0-B528-2D22B37CB397}" type="presParOf" srcId="{C2B042DE-82FF-4E1E-A4B7-64A2FABF5475}" destId="{9B83F6A9-EEE7-44B5-9A24-37FE4ED98840}" srcOrd="0" destOrd="0" presId="urn:microsoft.com/office/officeart/2005/8/layout/hierarchy6"/>
    <dgm:cxn modelId="{69B1D3BB-9820-4A03-8C41-296EF3F7E820}" type="presParOf" srcId="{C2B042DE-82FF-4E1E-A4B7-64A2FABF5475}" destId="{6E401FAE-ED2B-4AAB-A9EC-A90A253DC1B7}" srcOrd="1" destOrd="0" presId="urn:microsoft.com/office/officeart/2005/8/layout/hierarchy6"/>
    <dgm:cxn modelId="{E8798632-C8BF-4739-8469-8D476E71998B}" type="presParOf" srcId="{6E401FAE-ED2B-4AAB-A9EC-A90A253DC1B7}" destId="{37F84F4A-FC8B-4855-BCFA-282A81EDA471}" srcOrd="0" destOrd="0" presId="urn:microsoft.com/office/officeart/2005/8/layout/hierarchy6"/>
    <dgm:cxn modelId="{046F4DBC-9FAB-41C7-838F-7EA333F821BB}" type="presParOf" srcId="{6E401FAE-ED2B-4AAB-A9EC-A90A253DC1B7}" destId="{8A663D41-7B6B-4BAA-8F36-9980430BCC85}" srcOrd="1" destOrd="0" presId="urn:microsoft.com/office/officeart/2005/8/layout/hierarchy6"/>
    <dgm:cxn modelId="{038B9D1C-9317-4E89-93D9-C81B1FBEAE30}" type="presParOf" srcId="{8A663D41-7B6B-4BAA-8F36-9980430BCC85}" destId="{5E6F156D-E967-42B8-87E3-E95FB3DA9A87}" srcOrd="0" destOrd="0" presId="urn:microsoft.com/office/officeart/2005/8/layout/hierarchy6"/>
    <dgm:cxn modelId="{BDF3706D-E748-419B-931B-818F8246AC02}" type="presParOf" srcId="{8A663D41-7B6B-4BAA-8F36-9980430BCC85}" destId="{9C00D746-DD43-4EA5-AA7C-41DBA0B83ED7}" srcOrd="1" destOrd="0" presId="urn:microsoft.com/office/officeart/2005/8/layout/hierarchy6"/>
    <dgm:cxn modelId="{068A3730-F54C-483B-BC4B-5D8EEDE502EE}" type="presParOf" srcId="{9C00D746-DD43-4EA5-AA7C-41DBA0B83ED7}" destId="{B6DEE54D-1A6D-44CD-90F0-E991AA0B887F}" srcOrd="0" destOrd="0" presId="urn:microsoft.com/office/officeart/2005/8/layout/hierarchy6"/>
    <dgm:cxn modelId="{1B73A99C-FC35-4C79-931D-8E2905786C17}" type="presParOf" srcId="{9C00D746-DD43-4EA5-AA7C-41DBA0B83ED7}" destId="{BDBE2927-5B58-4927-8089-AAA5073FD473}" srcOrd="1" destOrd="0" presId="urn:microsoft.com/office/officeart/2005/8/layout/hierarchy6"/>
    <dgm:cxn modelId="{A95D2B9C-06A6-47AE-A44A-93427DE5440F}" type="presParOf" srcId="{BDBE2927-5B58-4927-8089-AAA5073FD473}" destId="{7BADACC7-ABF9-4E41-B866-F485D7D02E08}" srcOrd="0" destOrd="0" presId="urn:microsoft.com/office/officeart/2005/8/layout/hierarchy6"/>
    <dgm:cxn modelId="{5F0C6A11-25B4-4717-B40F-6016D78136A9}" type="presParOf" srcId="{BDBE2927-5B58-4927-8089-AAA5073FD473}" destId="{030B8984-6F74-4947-BE30-B1B25DAB9248}" srcOrd="1" destOrd="0" presId="urn:microsoft.com/office/officeart/2005/8/layout/hierarchy6"/>
    <dgm:cxn modelId="{A9F9477B-68CB-4366-86B0-EF11EE928DE4}" type="presParOf" srcId="{6E401FAE-ED2B-4AAB-A9EC-A90A253DC1B7}" destId="{1BD9D7FA-8185-400C-80E2-D7138B4EB62D}" srcOrd="2" destOrd="0" presId="urn:microsoft.com/office/officeart/2005/8/layout/hierarchy6"/>
    <dgm:cxn modelId="{CBE86B63-41B9-4B87-924A-1E90B8FE9E7E}" type="presParOf" srcId="{6E401FAE-ED2B-4AAB-A9EC-A90A253DC1B7}" destId="{5D770426-2391-4976-95BF-38EB79F9DCB5}" srcOrd="3" destOrd="0" presId="urn:microsoft.com/office/officeart/2005/8/layout/hierarchy6"/>
    <dgm:cxn modelId="{A4ED33A8-0028-4013-9751-A1BF05D9CB1B}" type="presParOf" srcId="{5D770426-2391-4976-95BF-38EB79F9DCB5}" destId="{1F2CB0A7-3B25-4AF3-9090-C7A2C7B20CF3}" srcOrd="0" destOrd="0" presId="urn:microsoft.com/office/officeart/2005/8/layout/hierarchy6"/>
    <dgm:cxn modelId="{1D796EC7-4E08-4EF1-A051-51919772EF93}" type="presParOf" srcId="{5D770426-2391-4976-95BF-38EB79F9DCB5}" destId="{BA8D4D7B-904E-4020-B648-E5D23C21E217}" srcOrd="1" destOrd="0" presId="urn:microsoft.com/office/officeart/2005/8/layout/hierarchy6"/>
    <dgm:cxn modelId="{7C946349-4D4C-4F52-BE32-AC3747D61D5C}" type="presParOf" srcId="{BA8D4D7B-904E-4020-B648-E5D23C21E217}" destId="{81BC0176-46DA-425C-B9EF-7A2249825CB4}" srcOrd="0" destOrd="0" presId="urn:microsoft.com/office/officeart/2005/8/layout/hierarchy6"/>
    <dgm:cxn modelId="{E4988008-1227-40A5-A48C-6E9D9512F695}" type="presParOf" srcId="{BA8D4D7B-904E-4020-B648-E5D23C21E217}" destId="{C63AA4A9-3BF6-4FDB-82F8-521770081197}" srcOrd="1" destOrd="0" presId="urn:microsoft.com/office/officeart/2005/8/layout/hierarchy6"/>
    <dgm:cxn modelId="{72768A14-8563-4242-AB66-AC92D49144C4}" type="presParOf" srcId="{C63AA4A9-3BF6-4FDB-82F8-521770081197}" destId="{5A4D7E86-C8D8-43FC-9247-3B5BAEF982D8}" srcOrd="0" destOrd="0" presId="urn:microsoft.com/office/officeart/2005/8/layout/hierarchy6"/>
    <dgm:cxn modelId="{D184EFFE-A41B-4BE3-A0C9-6463AC90E05A}" type="presParOf" srcId="{C63AA4A9-3BF6-4FDB-82F8-521770081197}" destId="{5CF6A9CE-388F-4587-9220-03CC29CDD1BC}" srcOrd="1" destOrd="0" presId="urn:microsoft.com/office/officeart/2005/8/layout/hierarchy6"/>
    <dgm:cxn modelId="{5E8B2857-885F-4648-A699-AD6E13F3F75F}" type="presParOf" srcId="{6E401FAE-ED2B-4AAB-A9EC-A90A253DC1B7}" destId="{E5058D43-613E-44A2-A98B-75CD1399E260}" srcOrd="4" destOrd="0" presId="urn:microsoft.com/office/officeart/2005/8/layout/hierarchy6"/>
    <dgm:cxn modelId="{2B11FEDE-DC02-4584-8458-4486DBC93872}" type="presParOf" srcId="{6E401FAE-ED2B-4AAB-A9EC-A90A253DC1B7}" destId="{6272DAD2-EF1A-425B-8169-B4B6BD3C6E83}" srcOrd="5" destOrd="0" presId="urn:microsoft.com/office/officeart/2005/8/layout/hierarchy6"/>
    <dgm:cxn modelId="{3717504D-5A37-43C6-8D2D-87ABB41CB05F}" type="presParOf" srcId="{6272DAD2-EF1A-425B-8169-B4B6BD3C6E83}" destId="{0154A148-A476-4858-A210-D140F55DB8E7}" srcOrd="0" destOrd="0" presId="urn:microsoft.com/office/officeart/2005/8/layout/hierarchy6"/>
    <dgm:cxn modelId="{123A63BF-5525-45D9-83C7-8D832A3827D1}" type="presParOf" srcId="{6272DAD2-EF1A-425B-8169-B4B6BD3C6E83}" destId="{6A6605F5-D224-4C79-9E04-05FC5B8C7D9B}" srcOrd="1" destOrd="0" presId="urn:microsoft.com/office/officeart/2005/8/layout/hierarchy6"/>
    <dgm:cxn modelId="{2A2A942E-37CF-49F6-B134-682FCDEFA282}" type="presParOf" srcId="{6A6605F5-D224-4C79-9E04-05FC5B8C7D9B}" destId="{220F2943-A682-4988-B662-254F2C763717}" srcOrd="0" destOrd="0" presId="urn:microsoft.com/office/officeart/2005/8/layout/hierarchy6"/>
    <dgm:cxn modelId="{607BD69E-0F04-4EF3-8E5D-E2406CCD7969}" type="presParOf" srcId="{6A6605F5-D224-4C79-9E04-05FC5B8C7D9B}" destId="{28C482FA-B197-4A12-A72E-FD81BCF7D565}" srcOrd="1" destOrd="0" presId="urn:microsoft.com/office/officeart/2005/8/layout/hierarchy6"/>
    <dgm:cxn modelId="{38837683-32EF-4E49-81A7-012AD73E70CF}" type="presParOf" srcId="{28C482FA-B197-4A12-A72E-FD81BCF7D565}" destId="{FBA7F284-8055-4C70-82DE-9345CFCDEEFD}" srcOrd="0" destOrd="0" presId="urn:microsoft.com/office/officeart/2005/8/layout/hierarchy6"/>
    <dgm:cxn modelId="{F6128BF3-DBCC-4107-8BF6-B19998BE9CCB}" type="presParOf" srcId="{28C482FA-B197-4A12-A72E-FD81BCF7D565}" destId="{8351B715-772A-4760-98E6-BB056367ECFD}" srcOrd="1" destOrd="0" presId="urn:microsoft.com/office/officeart/2005/8/layout/hierarchy6"/>
    <dgm:cxn modelId="{4203C88D-D319-4A20-A763-955492E3A806}" type="presParOf" srcId="{6E401FAE-ED2B-4AAB-A9EC-A90A253DC1B7}" destId="{134238C2-9387-4249-B92E-DA8F6F43D0E5}" srcOrd="6" destOrd="0" presId="urn:microsoft.com/office/officeart/2005/8/layout/hierarchy6"/>
    <dgm:cxn modelId="{EBDCB1D3-6761-4AB2-8DC5-977AE1C6CEAE}" type="presParOf" srcId="{6E401FAE-ED2B-4AAB-A9EC-A90A253DC1B7}" destId="{C151A637-1789-4E0C-93AE-2C296065E408}" srcOrd="7" destOrd="0" presId="urn:microsoft.com/office/officeart/2005/8/layout/hierarchy6"/>
    <dgm:cxn modelId="{9F4708E8-3CD0-444E-A96B-58712ADBAF5C}" type="presParOf" srcId="{C151A637-1789-4E0C-93AE-2C296065E408}" destId="{F71AACB7-3C34-4976-BB0F-EA91DFB3B297}" srcOrd="0" destOrd="0" presId="urn:microsoft.com/office/officeart/2005/8/layout/hierarchy6"/>
    <dgm:cxn modelId="{3E2A61A8-46C1-46FC-A221-BEDD46896BB9}" type="presParOf" srcId="{C151A637-1789-4E0C-93AE-2C296065E408}" destId="{50495A17-4870-4C47-B129-B0946F8D79AB}" srcOrd="1" destOrd="0" presId="urn:microsoft.com/office/officeart/2005/8/layout/hierarchy6"/>
    <dgm:cxn modelId="{E18CB74B-1BD9-41CE-9056-9AA47B9B83F1}" type="presParOf" srcId="{50495A17-4870-4C47-B129-B0946F8D79AB}" destId="{B4456559-52A8-4C70-B86C-12F11D629CF9}" srcOrd="0" destOrd="0" presId="urn:microsoft.com/office/officeart/2005/8/layout/hierarchy6"/>
    <dgm:cxn modelId="{F7FB91FC-B77A-40A3-B374-DA69A58E882C}" type="presParOf" srcId="{50495A17-4870-4C47-B129-B0946F8D79AB}" destId="{B65AD7D6-F59A-4CEA-A506-D4A8E6F34772}" srcOrd="1" destOrd="0" presId="urn:microsoft.com/office/officeart/2005/8/layout/hierarchy6"/>
    <dgm:cxn modelId="{2F4AD55A-9D62-44E6-88AF-6CE232219B19}" type="presParOf" srcId="{B65AD7D6-F59A-4CEA-A506-D4A8E6F34772}" destId="{488765D3-0B78-44C2-82D2-EC6B5B96FEFB}" srcOrd="0" destOrd="0" presId="urn:microsoft.com/office/officeart/2005/8/layout/hierarchy6"/>
    <dgm:cxn modelId="{25E94DA4-25DC-4B13-801E-304BA292798E}" type="presParOf" srcId="{B65AD7D6-F59A-4CEA-A506-D4A8E6F34772}" destId="{6EBE24F4-3B65-45CC-92D1-5001278CEE48}" srcOrd="1" destOrd="0" presId="urn:microsoft.com/office/officeart/2005/8/layout/hierarchy6"/>
    <dgm:cxn modelId="{9DA0516B-3285-41A3-9BCF-A49A57C02257}" type="presParOf" srcId="{20E590E0-4DA2-4867-9B42-FCE3863DD6D0}" destId="{1DF3A812-32F0-42C4-B982-72E83801B5DF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B83F6A9-EEE7-44B5-9A24-37FE4ED98840}">
      <dsp:nvSpPr>
        <dsp:cNvPr id="0" name=""/>
        <dsp:cNvSpPr/>
      </dsp:nvSpPr>
      <dsp:spPr>
        <a:xfrm>
          <a:off x="3306232" y="190827"/>
          <a:ext cx="2178858" cy="98658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 eaLnBrk="1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b="1" kern="1200" dirty="0" smtClean="0"/>
            <a:t>Michael Driscoll</a:t>
          </a:r>
        </a:p>
        <a:p>
          <a:pPr lvl="0" algn="ctr" defTabSz="622300" rtl="0" eaLnBrk="1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b="1" kern="1200" dirty="0" smtClean="0"/>
            <a:t>Vice Chancellor</a:t>
          </a:r>
        </a:p>
      </dsp:txBody>
      <dsp:txXfrm>
        <a:off x="3306232" y="190827"/>
        <a:ext cx="2178858" cy="986587"/>
      </dsp:txXfrm>
    </dsp:sp>
    <dsp:sp modelId="{37F84F4A-FC8B-4855-BCFA-282A81EDA471}">
      <dsp:nvSpPr>
        <dsp:cNvPr id="0" name=""/>
        <dsp:cNvSpPr/>
      </dsp:nvSpPr>
      <dsp:spPr>
        <a:xfrm>
          <a:off x="875532" y="1177414"/>
          <a:ext cx="3520128" cy="453645"/>
        </a:xfrm>
        <a:custGeom>
          <a:avLst/>
          <a:gdLst/>
          <a:ahLst/>
          <a:cxnLst/>
          <a:rect l="0" t="0" r="0" b="0"/>
          <a:pathLst>
            <a:path>
              <a:moveTo>
                <a:pt x="3520128" y="0"/>
              </a:moveTo>
              <a:lnTo>
                <a:pt x="3520128" y="226822"/>
              </a:lnTo>
              <a:lnTo>
                <a:pt x="0" y="226822"/>
              </a:lnTo>
              <a:lnTo>
                <a:pt x="0" y="45364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6F156D-E967-42B8-87E3-E95FB3DA9A87}">
      <dsp:nvSpPr>
        <dsp:cNvPr id="0" name=""/>
        <dsp:cNvSpPr/>
      </dsp:nvSpPr>
      <dsp:spPr>
        <a:xfrm>
          <a:off x="8293" y="1631059"/>
          <a:ext cx="1734478" cy="88799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R="0" lvl="0" algn="ctr" defTabSz="622300" rtl="0" eaLnBrk="1" fontAlgn="base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tabLst/>
          </a:pPr>
          <a:endParaRPr kumimoji="0" lang="en-GB" sz="1400" b="1" i="0" u="none" strike="noStrike" kern="1200" cap="none" normalizeH="0" baseline="0" dirty="0" smtClean="0">
            <a:ln/>
            <a:effectLst/>
            <a:latin typeface="+mn-lt"/>
            <a:ea typeface="ＭＳ Ｐゴシック" pitchFamily="34" charset="-128"/>
          </a:endParaRPr>
        </a:p>
        <a:p>
          <a:pPr marR="0" lvl="0" algn="ctr" defTabSz="622300" rtl="0" eaLnBrk="1" fontAlgn="base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tabLst/>
          </a:pPr>
          <a:r>
            <a:rPr kumimoji="0" lang="en-GB" sz="1400" b="1" i="0" u="none" strike="noStrike" kern="1200" cap="none" normalizeH="0" baseline="0" dirty="0" smtClean="0">
              <a:ln/>
              <a:effectLst/>
              <a:latin typeface="+mn-lt"/>
              <a:ea typeface="ＭＳ Ｐゴシック" pitchFamily="34" charset="-128"/>
            </a:rPr>
            <a:t>Waqar Ahmad</a:t>
          </a:r>
        </a:p>
        <a:p>
          <a:pPr marR="0" lvl="0" algn="ctr" defTabSz="622300" rtl="0" eaLnBrk="1" fontAlgn="base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tabLst/>
          </a:pPr>
          <a:r>
            <a:rPr kumimoji="0" lang="en-GB" sz="1400" b="1" i="0" u="none" strike="noStrike" kern="1200" cap="none" normalizeH="0" baseline="0" dirty="0" smtClean="0">
              <a:ln/>
              <a:effectLst/>
              <a:latin typeface="+mn-lt"/>
              <a:ea typeface="ＭＳ Ｐゴシック" pitchFamily="34" charset="-128"/>
            </a:rPr>
            <a:t>Deputy Vice Chancellor</a:t>
          </a:r>
        </a:p>
        <a:p>
          <a:pPr marR="0" lvl="0" algn="ctr" defTabSz="622300" rtl="0" eaLnBrk="1" fontAlgn="base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tabLst/>
          </a:pPr>
          <a:endParaRPr lang="en-GB" sz="1400" b="1" kern="1200" dirty="0" smtClean="0"/>
        </a:p>
      </dsp:txBody>
      <dsp:txXfrm>
        <a:off x="8293" y="1631059"/>
        <a:ext cx="1734478" cy="887999"/>
      </dsp:txXfrm>
    </dsp:sp>
    <dsp:sp modelId="{B6DEE54D-1A6D-44CD-90F0-E991AA0B887F}">
      <dsp:nvSpPr>
        <dsp:cNvPr id="0" name=""/>
        <dsp:cNvSpPr/>
      </dsp:nvSpPr>
      <dsp:spPr>
        <a:xfrm>
          <a:off x="827856" y="2519059"/>
          <a:ext cx="91440" cy="292941"/>
        </a:xfrm>
        <a:custGeom>
          <a:avLst/>
          <a:gdLst/>
          <a:ahLst/>
          <a:cxnLst/>
          <a:rect l="0" t="0" r="0" b="0"/>
          <a:pathLst>
            <a:path>
              <a:moveTo>
                <a:pt x="47676" y="0"/>
              </a:moveTo>
              <a:lnTo>
                <a:pt x="47676" y="146470"/>
              </a:lnTo>
              <a:lnTo>
                <a:pt x="45720" y="146470"/>
              </a:lnTo>
              <a:lnTo>
                <a:pt x="45720" y="29294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ADACC7-ABF9-4E41-B866-F485D7D02E08}">
      <dsp:nvSpPr>
        <dsp:cNvPr id="0" name=""/>
        <dsp:cNvSpPr/>
      </dsp:nvSpPr>
      <dsp:spPr>
        <a:xfrm>
          <a:off x="0" y="2812000"/>
          <a:ext cx="1747152" cy="111707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R="0" lvl="0" algn="ctr" defTabSz="488950" rtl="0" eaLnBrk="0" fontAlgn="base" latinLnBrk="0" hangingPunct="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tabLst/>
          </a:pPr>
          <a:r>
            <a:rPr kumimoji="0" lang="en-GB" sz="1100" b="1" i="0" u="none" strike="noStrike" kern="1200" cap="none" normalizeH="0" baseline="0" dirty="0" smtClean="0">
              <a:ln/>
              <a:effectLst/>
              <a:latin typeface="+mn-lt"/>
              <a:ea typeface="ＭＳ Ｐゴシック" pitchFamily="34" charset="-128"/>
            </a:rPr>
            <a:t>Academic</a:t>
          </a:r>
        </a:p>
        <a:p>
          <a:pPr marR="0" lvl="0" algn="ctr" defTabSz="488950" rtl="0" eaLnBrk="0" fontAlgn="base" latinLnBrk="0" hangingPunct="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tabLst/>
          </a:pPr>
          <a:r>
            <a:rPr kumimoji="0" lang="en-GB" sz="1100" b="1" i="0" u="none" strike="noStrike" kern="1200" cap="none" normalizeH="0" baseline="0" dirty="0" smtClean="0">
              <a:ln/>
              <a:effectLst/>
              <a:latin typeface="+mn-lt"/>
              <a:ea typeface="ＭＳ Ｐゴシック" pitchFamily="34" charset="-128"/>
            </a:rPr>
            <a:t>Research and Knowledge Transfer</a:t>
          </a:r>
        </a:p>
        <a:p>
          <a:pPr marR="0" lvl="0" algn="ctr" defTabSz="488950" rtl="0" eaLnBrk="0" fontAlgn="base" latinLnBrk="0" hangingPunct="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tabLst/>
          </a:pPr>
          <a:r>
            <a:rPr kumimoji="0" lang="en-GB" sz="1100" b="1" i="0" u="none" strike="noStrike" kern="1200" cap="none" normalizeH="0" baseline="0" dirty="0" smtClean="0">
              <a:ln/>
              <a:effectLst/>
              <a:latin typeface="+mn-lt"/>
              <a:ea typeface="ＭＳ Ｐゴシック" pitchFamily="34" charset="-128"/>
            </a:rPr>
            <a:t>Learning and Teaching</a:t>
          </a:r>
        </a:p>
      </dsp:txBody>
      <dsp:txXfrm>
        <a:off x="0" y="2812000"/>
        <a:ext cx="1747152" cy="1117078"/>
      </dsp:txXfrm>
    </dsp:sp>
    <dsp:sp modelId="{1BD9D7FA-8185-400C-80E2-D7138B4EB62D}">
      <dsp:nvSpPr>
        <dsp:cNvPr id="0" name=""/>
        <dsp:cNvSpPr/>
      </dsp:nvSpPr>
      <dsp:spPr>
        <a:xfrm>
          <a:off x="3203515" y="1177414"/>
          <a:ext cx="1192145" cy="453645"/>
        </a:xfrm>
        <a:custGeom>
          <a:avLst/>
          <a:gdLst/>
          <a:ahLst/>
          <a:cxnLst/>
          <a:rect l="0" t="0" r="0" b="0"/>
          <a:pathLst>
            <a:path>
              <a:moveTo>
                <a:pt x="1192145" y="0"/>
              </a:moveTo>
              <a:lnTo>
                <a:pt x="1192145" y="226822"/>
              </a:lnTo>
              <a:lnTo>
                <a:pt x="0" y="226822"/>
              </a:lnTo>
              <a:lnTo>
                <a:pt x="0" y="45364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2CB0A7-3B25-4AF3-9090-C7A2C7B20CF3}">
      <dsp:nvSpPr>
        <dsp:cNvPr id="0" name=""/>
        <dsp:cNvSpPr/>
      </dsp:nvSpPr>
      <dsp:spPr>
        <a:xfrm>
          <a:off x="2253123" y="1631059"/>
          <a:ext cx="1900784" cy="89801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GB" sz="1400" b="1" i="0" u="none" strike="noStrike" kern="1200" cap="none" normalizeH="0" baseline="0" dirty="0" smtClean="0">
              <a:ln/>
              <a:effectLst/>
              <a:latin typeface="+mn-lt"/>
              <a:ea typeface="ＭＳ Ｐゴシック" pitchFamily="34" charset="-128"/>
            </a:rPr>
            <a:t>Katie Bell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GB" sz="1400" b="1" i="0" u="none" strike="noStrike" kern="1200" cap="none" normalizeH="0" baseline="0" dirty="0" smtClean="0">
              <a:ln/>
              <a:effectLst/>
              <a:latin typeface="+mn-lt"/>
              <a:ea typeface="ＭＳ Ｐゴシック" pitchFamily="34" charset="-128"/>
            </a:rPr>
            <a:t>Deputy Vice Chancellor</a:t>
          </a:r>
        </a:p>
      </dsp:txBody>
      <dsp:txXfrm>
        <a:off x="2253123" y="1631059"/>
        <a:ext cx="1900784" cy="898013"/>
      </dsp:txXfrm>
    </dsp:sp>
    <dsp:sp modelId="{81BC0176-46DA-425C-B9EF-7A2249825CB4}">
      <dsp:nvSpPr>
        <dsp:cNvPr id="0" name=""/>
        <dsp:cNvSpPr/>
      </dsp:nvSpPr>
      <dsp:spPr>
        <a:xfrm>
          <a:off x="3094699" y="2529073"/>
          <a:ext cx="91440" cy="190213"/>
        </a:xfrm>
        <a:custGeom>
          <a:avLst/>
          <a:gdLst/>
          <a:ahLst/>
          <a:cxnLst/>
          <a:rect l="0" t="0" r="0" b="0"/>
          <a:pathLst>
            <a:path>
              <a:moveTo>
                <a:pt x="108816" y="0"/>
              </a:moveTo>
              <a:lnTo>
                <a:pt x="108816" y="95106"/>
              </a:lnTo>
              <a:lnTo>
                <a:pt x="45720" y="95106"/>
              </a:lnTo>
              <a:lnTo>
                <a:pt x="45720" y="19021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4D7E86-C8D8-43FC-9247-3B5BAEF982D8}">
      <dsp:nvSpPr>
        <dsp:cNvPr id="0" name=""/>
        <dsp:cNvSpPr/>
      </dsp:nvSpPr>
      <dsp:spPr>
        <a:xfrm>
          <a:off x="2289834" y="2719286"/>
          <a:ext cx="1701169" cy="113411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lang="en-GB" sz="1100" b="1" kern="1200" dirty="0" smtClean="0"/>
            <a:t>Marketing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lang="en-GB" sz="1100" b="1" kern="1200" dirty="0" smtClean="0"/>
            <a:t>Recruitment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lang="en-GB" sz="1100" b="1" kern="1200" dirty="0" smtClean="0"/>
            <a:t>Student Experience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lang="en-GB" sz="1100" b="1" kern="1200" dirty="0" smtClean="0"/>
            <a:t>Employability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lang="en-GB" sz="1100" b="1" kern="1200" dirty="0" smtClean="0"/>
            <a:t>Regional Offices</a:t>
          </a:r>
          <a:endParaRPr lang="en-GB" sz="1100" b="1" kern="1200" dirty="0"/>
        </a:p>
      </dsp:txBody>
      <dsp:txXfrm>
        <a:off x="2289834" y="2719286"/>
        <a:ext cx="1701169" cy="1134113"/>
      </dsp:txXfrm>
    </dsp:sp>
    <dsp:sp modelId="{E5058D43-613E-44A2-A98B-75CD1399E260}">
      <dsp:nvSpPr>
        <dsp:cNvPr id="0" name=""/>
        <dsp:cNvSpPr/>
      </dsp:nvSpPr>
      <dsp:spPr>
        <a:xfrm>
          <a:off x="4395661" y="1177414"/>
          <a:ext cx="1173262" cy="4536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6822"/>
              </a:lnTo>
              <a:lnTo>
                <a:pt x="1173262" y="226822"/>
              </a:lnTo>
              <a:lnTo>
                <a:pt x="1173262" y="45364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54A148-A476-4858-A210-D140F55DB8E7}">
      <dsp:nvSpPr>
        <dsp:cNvPr id="0" name=""/>
        <dsp:cNvSpPr/>
      </dsp:nvSpPr>
      <dsp:spPr>
        <a:xfrm>
          <a:off x="4732671" y="1631059"/>
          <a:ext cx="1672504" cy="80142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GB" sz="1400" b="1" i="0" u="none" strike="noStrike" kern="1200" cap="none" normalizeH="0" baseline="0" dirty="0" smtClean="0">
              <a:ln/>
              <a:effectLst/>
              <a:latin typeface="+mn-lt"/>
              <a:ea typeface="ＭＳ Ｐゴシック" pitchFamily="34" charset="-128"/>
            </a:rPr>
            <a:t>Melvyn Keen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GB" sz="1400" b="1" i="0" u="none" strike="noStrike" kern="1200" cap="none" normalizeH="0" baseline="0" dirty="0" smtClean="0">
              <a:ln/>
              <a:effectLst/>
              <a:latin typeface="+mn-lt"/>
              <a:ea typeface="ＭＳ Ｐゴシック" pitchFamily="34" charset="-128"/>
            </a:rPr>
            <a:t>Deputy Chief Executive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GB" sz="1100" b="0" i="0" u="none" strike="noStrike" kern="1200" cap="none" normalizeH="0" baseline="0" dirty="0" smtClean="0">
            <a:ln/>
            <a:effectLst/>
            <a:latin typeface="+mn-lt"/>
            <a:ea typeface="ＭＳ Ｐゴシック" pitchFamily="34" charset="-128"/>
          </a:endParaRPr>
        </a:p>
      </dsp:txBody>
      <dsp:txXfrm>
        <a:off x="4732671" y="1631059"/>
        <a:ext cx="1672504" cy="801421"/>
      </dsp:txXfrm>
    </dsp:sp>
    <dsp:sp modelId="{220F2943-A682-4988-B662-254F2C763717}">
      <dsp:nvSpPr>
        <dsp:cNvPr id="0" name=""/>
        <dsp:cNvSpPr/>
      </dsp:nvSpPr>
      <dsp:spPr>
        <a:xfrm>
          <a:off x="5494760" y="2432481"/>
          <a:ext cx="91440" cy="159229"/>
        </a:xfrm>
        <a:custGeom>
          <a:avLst/>
          <a:gdLst/>
          <a:ahLst/>
          <a:cxnLst/>
          <a:rect l="0" t="0" r="0" b="0"/>
          <a:pathLst>
            <a:path>
              <a:moveTo>
                <a:pt x="74163" y="0"/>
              </a:moveTo>
              <a:lnTo>
                <a:pt x="74163" y="79614"/>
              </a:lnTo>
              <a:lnTo>
                <a:pt x="45720" y="79614"/>
              </a:lnTo>
              <a:lnTo>
                <a:pt x="45720" y="15922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A7F284-8055-4C70-82DE-9345CFCDEEFD}">
      <dsp:nvSpPr>
        <dsp:cNvPr id="0" name=""/>
        <dsp:cNvSpPr/>
      </dsp:nvSpPr>
      <dsp:spPr>
        <a:xfrm>
          <a:off x="4536007" y="2591710"/>
          <a:ext cx="2008945" cy="149507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GB" sz="1100" b="1" i="0" u="none" strike="noStrike" kern="1200" cap="none" normalizeH="0" baseline="0" dirty="0" smtClean="0">
              <a:ln/>
              <a:effectLst/>
              <a:latin typeface="+mn-lt"/>
              <a:ea typeface="ＭＳ Ｐゴシック" pitchFamily="34" charset="-128"/>
            </a:rPr>
            <a:t>Estates and Facilities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GB" sz="1100" b="1" i="0" u="none" strike="noStrike" kern="1200" cap="none" normalizeH="0" baseline="0" dirty="0" smtClean="0">
              <a:ln/>
              <a:effectLst/>
              <a:latin typeface="+mn-lt"/>
              <a:ea typeface="ＭＳ Ｐゴシック" pitchFamily="34" charset="-128"/>
            </a:rPr>
            <a:t>Academic Registry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GB" sz="1100" b="1" i="0" u="none" strike="noStrike" kern="1200" cap="none" normalizeH="0" baseline="0" dirty="0" smtClean="0">
              <a:ln/>
              <a:effectLst/>
              <a:latin typeface="+mn-lt"/>
              <a:ea typeface="ＭＳ Ｐゴシック" pitchFamily="34" charset="-128"/>
            </a:rPr>
            <a:t>Library and Student Support International campuses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GB" sz="1100" b="1" i="0" u="none" strike="noStrike" kern="1200" cap="none" normalizeH="0" baseline="0" dirty="0" smtClean="0">
              <a:ln/>
              <a:effectLst/>
              <a:latin typeface="+mn-lt"/>
              <a:ea typeface="ＭＳ Ｐゴシック" pitchFamily="34" charset="-128"/>
            </a:rPr>
            <a:t>Business Development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GB" sz="1100" b="1" i="0" u="none" strike="noStrike" kern="1200" cap="none" normalizeH="0" baseline="0" dirty="0" smtClean="0">
              <a:ln/>
              <a:effectLst/>
              <a:latin typeface="+mn-lt"/>
              <a:ea typeface="ＭＳ Ｐゴシック" pitchFamily="34" charset="-128"/>
            </a:rPr>
            <a:t>Academic Partnerships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GB" sz="1100" b="1" i="0" u="none" strike="noStrike" kern="1200" cap="none" normalizeH="0" baseline="0" dirty="0" smtClean="0">
              <a:ln/>
              <a:effectLst/>
              <a:latin typeface="+mn-lt"/>
              <a:ea typeface="ＭＳ Ｐゴシック" pitchFamily="34" charset="-128"/>
            </a:rPr>
            <a:t>IWBL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GB" sz="1100" b="1" i="0" u="none" strike="noStrike" kern="1200" cap="none" normalizeH="0" baseline="0" dirty="0" smtClean="0">
              <a:ln/>
              <a:effectLst/>
              <a:latin typeface="+mn-lt"/>
              <a:ea typeface="ＭＳ Ｐゴシック" pitchFamily="34" charset="-128"/>
            </a:rPr>
            <a:t>CCSS</a:t>
          </a:r>
        </a:p>
      </dsp:txBody>
      <dsp:txXfrm>
        <a:off x="4536007" y="2591710"/>
        <a:ext cx="2008945" cy="1495078"/>
      </dsp:txXfrm>
    </dsp:sp>
    <dsp:sp modelId="{134238C2-9387-4249-B92E-DA8F6F43D0E5}">
      <dsp:nvSpPr>
        <dsp:cNvPr id="0" name=""/>
        <dsp:cNvSpPr/>
      </dsp:nvSpPr>
      <dsp:spPr>
        <a:xfrm>
          <a:off x="4395661" y="1177414"/>
          <a:ext cx="3538671" cy="4536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6822"/>
              </a:lnTo>
              <a:lnTo>
                <a:pt x="3538671" y="226822"/>
              </a:lnTo>
              <a:lnTo>
                <a:pt x="3538671" y="45364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1AACB7-3C34-4976-BB0F-EA91DFB3B297}">
      <dsp:nvSpPr>
        <dsp:cNvPr id="0" name=""/>
        <dsp:cNvSpPr/>
      </dsp:nvSpPr>
      <dsp:spPr>
        <a:xfrm>
          <a:off x="7085635" y="1631059"/>
          <a:ext cx="1697393" cy="100054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GB" sz="1400" b="1" i="0" u="none" strike="noStrike" kern="1200" cap="none" normalizeH="0" baseline="0" dirty="0" smtClean="0">
            <a:ln/>
            <a:effectLst/>
            <a:latin typeface="Calibri" pitchFamily="34" charset="0"/>
            <a:ea typeface="ＭＳ Ｐゴシック" pitchFamily="34" charset="-128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GB" sz="1400" b="1" i="0" u="none" strike="noStrike" kern="1200" cap="none" normalizeH="0" baseline="0" dirty="0" smtClean="0">
              <a:ln/>
              <a:effectLst/>
              <a:latin typeface="Calibri" pitchFamily="34" charset="0"/>
              <a:ea typeface="ＭＳ Ｐゴシック" pitchFamily="34" charset="-128"/>
            </a:rPr>
            <a:t>Peter Vermeulen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GB" sz="1400" b="1" i="0" u="none" strike="noStrike" kern="1200" cap="none" normalizeH="0" baseline="0" dirty="0" smtClean="0">
              <a:ln/>
              <a:effectLst/>
              <a:latin typeface="Calibri" pitchFamily="34" charset="0"/>
              <a:ea typeface="ＭＳ Ｐゴシック" pitchFamily="34" charset="-128"/>
            </a:rPr>
            <a:t>Deputy Vice Chancellor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GB" sz="1400" b="1" i="0" u="none" strike="noStrike" kern="1200" cap="none" normalizeH="0" baseline="0" dirty="0" smtClean="0">
            <a:ln/>
            <a:effectLst/>
            <a:latin typeface="+mn-lt"/>
            <a:ea typeface="ＭＳ Ｐゴシック" pitchFamily="34" charset="-128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GB" sz="1100" b="0" i="0" u="none" strike="noStrike" kern="1200" cap="none" normalizeH="0" baseline="0" dirty="0" smtClean="0">
            <a:ln/>
            <a:effectLst/>
            <a:latin typeface="+mn-lt"/>
            <a:ea typeface="ＭＳ Ｐゴシック" pitchFamily="34" charset="-128"/>
          </a:endParaRPr>
        </a:p>
      </dsp:txBody>
      <dsp:txXfrm>
        <a:off x="7085635" y="1631059"/>
        <a:ext cx="1697393" cy="1000548"/>
      </dsp:txXfrm>
    </dsp:sp>
    <dsp:sp modelId="{B4456559-52A8-4C70-B86C-12F11D629CF9}">
      <dsp:nvSpPr>
        <dsp:cNvPr id="0" name=""/>
        <dsp:cNvSpPr/>
      </dsp:nvSpPr>
      <dsp:spPr>
        <a:xfrm>
          <a:off x="7888612" y="2631608"/>
          <a:ext cx="91440" cy="15664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78321"/>
              </a:lnTo>
              <a:lnTo>
                <a:pt x="47676" y="78321"/>
              </a:lnTo>
              <a:lnTo>
                <a:pt x="47676" y="15664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88765D3-0B78-44C2-82D2-EC6B5B96FEFB}">
      <dsp:nvSpPr>
        <dsp:cNvPr id="0" name=""/>
        <dsp:cNvSpPr/>
      </dsp:nvSpPr>
      <dsp:spPr>
        <a:xfrm>
          <a:off x="7085704" y="2788252"/>
          <a:ext cx="1701169" cy="113411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GB" sz="1100" b="1" i="0" u="none" strike="noStrike" kern="1200" cap="none" normalizeH="0" baseline="0" dirty="0" smtClean="0">
              <a:ln/>
              <a:effectLst/>
              <a:latin typeface="+mn-lt"/>
              <a:ea typeface="ＭＳ Ｐゴシック" pitchFamily="34" charset="-128"/>
            </a:rPr>
            <a:t>Financial Services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GB" sz="1100" b="1" i="0" u="none" strike="noStrike" kern="1200" cap="none" normalizeH="0" baseline="0" dirty="0" smtClean="0">
              <a:ln/>
              <a:effectLst/>
              <a:latin typeface="+mn-lt"/>
              <a:ea typeface="ＭＳ Ｐゴシック" pitchFamily="34" charset="-128"/>
            </a:rPr>
            <a:t>Planning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GB" sz="1100" b="1" i="0" u="none" strike="noStrike" kern="1200" cap="none" normalizeH="0" baseline="0" dirty="0" smtClean="0">
              <a:ln/>
              <a:effectLst/>
              <a:latin typeface="+mn-lt"/>
              <a:ea typeface="ＭＳ Ｐゴシック" pitchFamily="34" charset="-128"/>
            </a:rPr>
            <a:t>Human Resources</a:t>
          </a:r>
        </a:p>
      </dsp:txBody>
      <dsp:txXfrm>
        <a:off x="7085704" y="2788252"/>
        <a:ext cx="1701169" cy="113411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F8CFE1-A018-4857-9615-F7849C38043B}" type="datetimeFigureOut">
              <a:rPr lang="en-GB" smtClean="0"/>
              <a:t>06/09/13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F75A73-FBC9-458D-B079-1D9B394AA440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764704" y="4283968"/>
            <a:ext cx="5486400" cy="4114800"/>
          </a:xfrm>
          <a:noFill/>
        </p:spPr>
        <p:txBody>
          <a:bodyPr/>
          <a:lstStyle/>
          <a:p>
            <a:r>
              <a:rPr lang="en-GB" dirty="0" smtClean="0">
                <a:ea typeface="ＭＳ Ｐゴシック" pitchFamily="34" charset="-128"/>
              </a:rPr>
              <a:t>MD: appointed 1997, one of longest serving VC in UK</a:t>
            </a:r>
          </a:p>
          <a:p>
            <a:endParaRPr lang="en-GB" dirty="0" smtClean="0">
              <a:ea typeface="ＭＳ Ｐゴシック" pitchFamily="34" charset="-128"/>
            </a:endParaRPr>
          </a:p>
          <a:p>
            <a:r>
              <a:rPr lang="en-GB" dirty="0" smtClean="0">
                <a:ea typeface="ＭＳ Ｐゴシック" pitchFamily="34" charset="-128"/>
              </a:rPr>
              <a:t>WA:  overall responsibility for academic, research and KT management and development</a:t>
            </a:r>
          </a:p>
          <a:p>
            <a:endParaRPr lang="en-GB" dirty="0" smtClean="0">
              <a:ea typeface="ＭＳ Ｐゴシック" pitchFamily="34" charset="-128"/>
            </a:endParaRPr>
          </a:p>
          <a:p>
            <a:r>
              <a:rPr lang="en-GB" dirty="0" smtClean="0">
                <a:ea typeface="ＭＳ Ｐゴシック" pitchFamily="34" charset="-128"/>
              </a:rPr>
              <a:t>KB: student recruitment through the whole cycle to enrolment</a:t>
            </a:r>
          </a:p>
          <a:p>
            <a:endParaRPr lang="en-GB" dirty="0" smtClean="0">
              <a:ea typeface="ＭＳ Ｐゴシック" pitchFamily="34" charset="-128"/>
            </a:endParaRPr>
          </a:p>
          <a:p>
            <a:r>
              <a:rPr lang="en-GB" dirty="0" smtClean="0">
                <a:ea typeface="ＭＳ Ｐゴシック" pitchFamily="34" charset="-128"/>
              </a:rPr>
              <a:t>MK:  business development international and </a:t>
            </a:r>
            <a:r>
              <a:rPr lang="en-GB" dirty="0" smtClean="0">
                <a:ea typeface="ＭＳ Ｐゴシック" pitchFamily="34" charset="-128"/>
              </a:rPr>
              <a:t>UK.  Corporate services (</a:t>
            </a:r>
            <a:r>
              <a:rPr lang="en-GB" smtClean="0">
                <a:ea typeface="ＭＳ Ｐゴシック" pitchFamily="34" charset="-128"/>
              </a:rPr>
              <a:t>not finance and HRS)</a:t>
            </a:r>
            <a:endParaRPr lang="en-GB" dirty="0" smtClean="0">
              <a:ea typeface="ＭＳ Ｐゴシック" pitchFamily="34" charset="-128"/>
            </a:endParaRPr>
          </a:p>
          <a:p>
            <a:endParaRPr lang="en-GB" dirty="0" smtClean="0">
              <a:ea typeface="ＭＳ Ｐゴシック" pitchFamily="34" charset="-128"/>
            </a:endParaRPr>
          </a:p>
          <a:p>
            <a:r>
              <a:rPr lang="en-GB" dirty="0" smtClean="0">
                <a:ea typeface="ＭＳ Ｐゴシック" pitchFamily="34" charset="-128"/>
              </a:rPr>
              <a:t>PV: financial </a:t>
            </a:r>
            <a:r>
              <a:rPr lang="en-GB" dirty="0" smtClean="0">
                <a:ea typeface="ＭＳ Ｐゴシック" pitchFamily="34" charset="-128"/>
              </a:rPr>
              <a:t>strategy  Human resources</a:t>
            </a:r>
            <a:endParaRPr lang="en-GB" dirty="0" smtClean="0">
              <a:ea typeface="ＭＳ Ｐゴシック" pitchFamily="34" charset="-128"/>
            </a:endParaRPr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3888BDB-9331-496E-92E3-C304B5936D43}" type="slidenum">
              <a:rPr lang="en-US" smtClean="0">
                <a:ea typeface="ＭＳ Ｐゴシック" pitchFamily="34" charset="-128"/>
              </a:rPr>
              <a:pPr/>
              <a:t>1</a:t>
            </a:fld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658BD-2B3D-4C4F-8787-5E27C81E748E}" type="datetimeFigureOut">
              <a:rPr lang="en-GB" smtClean="0"/>
              <a:t>06/09/13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0046F-C8A4-4FE7-94AA-5D23AF3B64A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658BD-2B3D-4C4F-8787-5E27C81E748E}" type="datetimeFigureOut">
              <a:rPr lang="en-GB" smtClean="0"/>
              <a:t>06/09/13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0046F-C8A4-4FE7-94AA-5D23AF3B64A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658BD-2B3D-4C4F-8787-5E27C81E748E}" type="datetimeFigureOut">
              <a:rPr lang="en-GB" smtClean="0"/>
              <a:t>06/09/13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0046F-C8A4-4FE7-94AA-5D23AF3B64A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658BD-2B3D-4C4F-8787-5E27C81E748E}" type="datetimeFigureOut">
              <a:rPr lang="en-GB" smtClean="0"/>
              <a:t>06/09/13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0046F-C8A4-4FE7-94AA-5D23AF3B64A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658BD-2B3D-4C4F-8787-5E27C81E748E}" type="datetimeFigureOut">
              <a:rPr lang="en-GB" smtClean="0"/>
              <a:t>06/09/13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0046F-C8A4-4FE7-94AA-5D23AF3B64A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658BD-2B3D-4C4F-8787-5E27C81E748E}" type="datetimeFigureOut">
              <a:rPr lang="en-GB" smtClean="0"/>
              <a:t>06/09/13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0046F-C8A4-4FE7-94AA-5D23AF3B64A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658BD-2B3D-4C4F-8787-5E27C81E748E}" type="datetimeFigureOut">
              <a:rPr lang="en-GB" smtClean="0"/>
              <a:t>06/09/13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0046F-C8A4-4FE7-94AA-5D23AF3B64A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658BD-2B3D-4C4F-8787-5E27C81E748E}" type="datetimeFigureOut">
              <a:rPr lang="en-GB" smtClean="0"/>
              <a:t>06/09/13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0046F-C8A4-4FE7-94AA-5D23AF3B64A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658BD-2B3D-4C4F-8787-5E27C81E748E}" type="datetimeFigureOut">
              <a:rPr lang="en-GB" smtClean="0"/>
              <a:t>06/09/13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0046F-C8A4-4FE7-94AA-5D23AF3B64A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658BD-2B3D-4C4F-8787-5E27C81E748E}" type="datetimeFigureOut">
              <a:rPr lang="en-GB" smtClean="0"/>
              <a:t>06/09/13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0046F-C8A4-4FE7-94AA-5D23AF3B64A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658BD-2B3D-4C4F-8787-5E27C81E748E}" type="datetimeFigureOut">
              <a:rPr lang="en-GB" smtClean="0"/>
              <a:t>06/09/13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0046F-C8A4-4FE7-94AA-5D23AF3B64A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6658BD-2B3D-4C4F-8787-5E27C81E748E}" type="datetimeFigureOut">
              <a:rPr lang="en-GB" smtClean="0"/>
              <a:t>06/09/13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70046F-C8A4-4FE7-94AA-5D23AF3B64A1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.xml"/><Relationship Id="rId12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diagramQuickStyle" Target="../diagrams/quickStyle1.xml"/><Relationship Id="rId11" Type="http://schemas.openxmlformats.org/officeDocument/2006/relationships/image" Target="../media/image4.jpeg"/><Relationship Id="rId5" Type="http://schemas.openxmlformats.org/officeDocument/2006/relationships/diagramLayout" Target="../diagrams/layout1.xml"/><Relationship Id="rId10" Type="http://schemas.openxmlformats.org/officeDocument/2006/relationships/image" Target="../media/image3.jpeg"/><Relationship Id="rId4" Type="http://schemas.openxmlformats.org/officeDocument/2006/relationships/diagramData" Target="../diagrams/data1.xml"/><Relationship Id="rId9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190500" y="274638"/>
            <a:ext cx="5245100" cy="487362"/>
          </a:xfrm>
        </p:spPr>
        <p:txBody>
          <a:bodyPr>
            <a:normAutofit fontScale="90000"/>
          </a:bodyPr>
          <a:lstStyle/>
          <a:p>
            <a:r>
              <a:rPr lang="en-GB" smtClean="0">
                <a:latin typeface="Arial" charset="0"/>
                <a:ea typeface="ＭＳ Ｐゴシック" pitchFamily="34" charset="-128"/>
              </a:rPr>
              <a:t>Meet the Executive</a:t>
            </a:r>
          </a:p>
        </p:txBody>
      </p:sp>
      <p:sp>
        <p:nvSpPr>
          <p:cNvPr id="17411" name="Date Placeholder 2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243F077-F324-4DD5-8468-EA1E1E186C92}" type="datetime1">
              <a:rPr lang="en-GB" smtClean="0">
                <a:ea typeface="ＭＳ Ｐゴシック" pitchFamily="34" charset="-128"/>
              </a:rPr>
              <a:pPr/>
              <a:t>06/09/13</a:t>
            </a:fld>
            <a:endParaRPr lang="en-US" smtClean="0">
              <a:ea typeface="ＭＳ Ｐゴシック" pitchFamily="34" charset="-128"/>
            </a:endParaRP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Slide </a:t>
            </a:r>
            <a:fld id="{67C1BAE4-38D3-474A-B1A7-F491113334D9}" type="slidenum">
              <a:rPr lang="en-US" smtClean="0">
                <a:ea typeface="ＭＳ Ｐゴシック" pitchFamily="34" charset="-128"/>
              </a:rPr>
              <a:pPr/>
              <a:t>1</a:t>
            </a:fld>
            <a:endParaRPr lang="en-US" smtClean="0">
              <a:ea typeface="ＭＳ Ｐゴシック" pitchFamily="34" charset="-128"/>
            </a:endParaRPr>
          </a:p>
        </p:txBody>
      </p:sp>
      <p:pic>
        <p:nvPicPr>
          <p:cNvPr id="6" name="Picture 14" descr="Michael Driscol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0694" y="762000"/>
            <a:ext cx="1285884" cy="17859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graphicFrame>
        <p:nvGraphicFramePr>
          <p:cNvPr id="5" name="Diagram 4"/>
          <p:cNvGraphicFramePr/>
          <p:nvPr/>
        </p:nvGraphicFramePr>
        <p:xfrm>
          <a:off x="0" y="1214422"/>
          <a:ext cx="8786874" cy="45720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pic>
        <p:nvPicPr>
          <p:cNvPr id="9" name="Picture 6" descr="Waqar Ahmad"/>
          <p:cNvPicPr>
            <a:picLocks noChangeAspect="1" noChangeArrowheads="1"/>
          </p:cNvPicPr>
          <p:nvPr/>
        </p:nvPicPr>
        <p:blipFill>
          <a:blip r:embed="rId9" cstate="print"/>
          <a:srcRect r="-3543" b="21084"/>
          <a:stretch>
            <a:fillRect/>
          </a:stretch>
        </p:blipFill>
        <p:spPr bwMode="auto">
          <a:xfrm>
            <a:off x="279872" y="4927589"/>
            <a:ext cx="1239439" cy="142876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Picture 4" descr="Melvyn Keen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786446" y="4856152"/>
            <a:ext cx="1000132" cy="150019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1" name="Picture 12" descr="Katie Bell"/>
          <p:cNvPicPr>
            <a:picLocks noChangeAspect="1" noChangeArrowheads="1"/>
          </p:cNvPicPr>
          <p:nvPr/>
        </p:nvPicPr>
        <p:blipFill>
          <a:blip r:embed="rId11" cstate="print"/>
          <a:srcRect b="30967"/>
          <a:stretch>
            <a:fillRect/>
          </a:stretch>
        </p:blipFill>
        <p:spPr bwMode="auto">
          <a:xfrm>
            <a:off x="2928651" y="4999028"/>
            <a:ext cx="1321814" cy="135732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2" name="Picture 11" descr="Peter_vermeulen.jpg"/>
          <p:cNvPicPr>
            <a:picLocks noChangeAspect="1"/>
          </p:cNvPicPr>
          <p:nvPr/>
        </p:nvPicPr>
        <p:blipFill>
          <a:blip r:embed="rId12" cstate="print"/>
          <a:srcRect t="3335" b="20491"/>
          <a:stretch>
            <a:fillRect/>
          </a:stretch>
        </p:blipFill>
        <p:spPr>
          <a:xfrm>
            <a:off x="7473918" y="4999028"/>
            <a:ext cx="1312956" cy="150019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125</Words>
  <Application>Microsoft Office PowerPoint</Application>
  <PresentationFormat>On-screen Show (4:3)</PresentationFormat>
  <Paragraphs>43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Meet the Executive</vt:lpstr>
    </vt:vector>
  </TitlesOfParts>
  <Company>Middlesex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Meet the Executive</dc:title>
  <dc:creator>hilary2</dc:creator>
  <cp:lastModifiedBy>hilary2</cp:lastModifiedBy>
  <cp:revision>1</cp:revision>
  <dcterms:created xsi:type="dcterms:W3CDTF">2013-09-06T11:28:23Z</dcterms:created>
  <dcterms:modified xsi:type="dcterms:W3CDTF">2013-09-06T11:29:54Z</dcterms:modified>
</cp:coreProperties>
</file>